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32" r:id="rId1"/>
  </p:sldMasterIdLst>
  <p:notesMasterIdLst>
    <p:notesMasterId r:id="rId14"/>
  </p:notesMasterIdLst>
  <p:sldIdLst>
    <p:sldId id="256" r:id="rId2"/>
    <p:sldId id="262" r:id="rId3"/>
    <p:sldId id="257" r:id="rId4"/>
    <p:sldId id="263" r:id="rId5"/>
    <p:sldId id="265" r:id="rId6"/>
    <p:sldId id="264" r:id="rId7"/>
    <p:sldId id="258" r:id="rId8"/>
    <p:sldId id="271" r:id="rId9"/>
    <p:sldId id="266" r:id="rId10"/>
    <p:sldId id="270" r:id="rId11"/>
    <p:sldId id="272" r:id="rId12"/>
    <p:sldId id="27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958524"/>
    <a:srgbClr val="3F4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6D5104-37D9-DA49-9FB7-27E99089C3BC}" v="328" dt="2018-11-21T12:15:30.4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72"/>
    <p:restoredTop sz="80719"/>
  </p:normalViewPr>
  <p:slideViewPr>
    <p:cSldViewPr snapToGrid="0">
      <p:cViewPr varScale="1">
        <p:scale>
          <a:sx n="70" d="100"/>
          <a:sy n="70" d="100"/>
        </p:scale>
        <p:origin x="216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fda8754" userId="S::afda8754@cloud.chiba-u.jp::02a18ace-517f-4885-9ead-ba7fe2144a55" providerId="AD" clId="Web-{BE4BAEE4-BCF8-20D0-3C4D-50F968047C2C}"/>
    <pc:docChg chg="addSld delSld modSld">
      <pc:chgData name="afda8754" userId="S::afda8754@cloud.chiba-u.jp::02a18ace-517f-4885-9ead-ba7fe2144a55" providerId="AD" clId="Web-{BE4BAEE4-BCF8-20D0-3C4D-50F968047C2C}" dt="2018-11-21T07:54:49.388" v="180" actId="20577"/>
      <pc:docMkLst>
        <pc:docMk/>
      </pc:docMkLst>
      <pc:sldChg chg="modNotes">
        <pc:chgData name="afda8754" userId="S::afda8754@cloud.chiba-u.jp::02a18ace-517f-4885-9ead-ba7fe2144a55" providerId="AD" clId="Web-{BE4BAEE4-BCF8-20D0-3C4D-50F968047C2C}" dt="2018-11-21T01:51:22.791" v="0"/>
        <pc:sldMkLst>
          <pc:docMk/>
          <pc:sldMk cId="3843209992" sldId="266"/>
        </pc:sldMkLst>
      </pc:sldChg>
      <pc:sldChg chg="modSp add replId">
        <pc:chgData name="afda8754" userId="S::afda8754@cloud.chiba-u.jp::02a18ace-517f-4885-9ead-ba7fe2144a55" providerId="AD" clId="Web-{BE4BAEE4-BCF8-20D0-3C4D-50F968047C2C}" dt="2018-11-21T07:54:43.622" v="178" actId="20577"/>
        <pc:sldMkLst>
          <pc:docMk/>
          <pc:sldMk cId="2375199341" sldId="272"/>
        </pc:sldMkLst>
        <pc:spChg chg="mod">
          <ac:chgData name="afda8754" userId="S::afda8754@cloud.chiba-u.jp::02a18ace-517f-4885-9ead-ba7fe2144a55" providerId="AD" clId="Web-{BE4BAEE4-BCF8-20D0-3C4D-50F968047C2C}" dt="2018-11-21T07:54:43.622" v="178" actId="20577"/>
          <ac:spMkLst>
            <pc:docMk/>
            <pc:sldMk cId="2375199341" sldId="272"/>
            <ac:spMk id="2" creationId="{F06C1DB3-4A6A-C54E-A1C0-BD5E95F6402F}"/>
          </ac:spMkLst>
        </pc:spChg>
        <pc:spChg chg="mod">
          <ac:chgData name="afda8754" userId="S::afda8754@cloud.chiba-u.jp::02a18ace-517f-4885-9ead-ba7fe2144a55" providerId="AD" clId="Web-{BE4BAEE4-BCF8-20D0-3C4D-50F968047C2C}" dt="2018-11-21T03:29:09.515" v="125" actId="20577"/>
          <ac:spMkLst>
            <pc:docMk/>
            <pc:sldMk cId="2375199341" sldId="272"/>
            <ac:spMk id="3" creationId="{2FB42682-1B1F-0943-9B06-3FFB5A004250}"/>
          </ac:spMkLst>
        </pc:spChg>
      </pc:sldChg>
      <pc:sldChg chg="delSp modSp add del replId">
        <pc:chgData name="afda8754" userId="S::afda8754@cloud.chiba-u.jp::02a18ace-517f-4885-9ead-ba7fe2144a55" providerId="AD" clId="Web-{BE4BAEE4-BCF8-20D0-3C4D-50F968047C2C}" dt="2018-11-21T03:29:35.203" v="134"/>
        <pc:sldMkLst>
          <pc:docMk/>
          <pc:sldMk cId="394786225" sldId="273"/>
        </pc:sldMkLst>
        <pc:spChg chg="del mod">
          <ac:chgData name="afda8754" userId="S::afda8754@cloud.chiba-u.jp::02a18ace-517f-4885-9ead-ba7fe2144a55" providerId="AD" clId="Web-{BE4BAEE4-BCF8-20D0-3C4D-50F968047C2C}" dt="2018-11-21T03:29:29.218" v="133"/>
          <ac:spMkLst>
            <pc:docMk/>
            <pc:sldMk cId="394786225" sldId="273"/>
            <ac:spMk id="2" creationId="{F06C1DB3-4A6A-C54E-A1C0-BD5E95F6402F}"/>
          </ac:spMkLst>
        </pc:spChg>
      </pc:sldChg>
      <pc:sldChg chg="modSp new mod setBg">
        <pc:chgData name="afda8754" userId="S::afda8754@cloud.chiba-u.jp::02a18ace-517f-4885-9ead-ba7fe2144a55" providerId="AD" clId="Web-{BE4BAEE4-BCF8-20D0-3C4D-50F968047C2C}" dt="2018-11-21T03:31:14.781" v="171"/>
        <pc:sldMkLst>
          <pc:docMk/>
          <pc:sldMk cId="2861979377" sldId="273"/>
        </pc:sldMkLst>
        <pc:spChg chg="mod">
          <ac:chgData name="afda8754" userId="S::afda8754@cloud.chiba-u.jp::02a18ace-517f-4885-9ead-ba7fe2144a55" providerId="AD" clId="Web-{BE4BAEE4-BCF8-20D0-3C4D-50F968047C2C}" dt="2018-11-21T03:30:47.437" v="167" actId="20577"/>
          <ac:spMkLst>
            <pc:docMk/>
            <pc:sldMk cId="2861979377" sldId="273"/>
            <ac:spMk id="3" creationId="{0D25B1A4-22B6-4967-A479-D627CAB957FC}"/>
          </ac:spMkLst>
        </pc:spChg>
      </pc:sldChg>
    </pc:docChg>
  </pc:docChgLst>
  <pc:docChgLst>
    <pc:chgData name="afda8754" userId="S::afda8754@cloud.chiba-u.jp::02a18ace-517f-4885-9ead-ba7fe2144a55" providerId="AD" clId="Web-{73AA83DD-690C-A1D0-66D8-C960C3A768C0}"/>
    <pc:docChg chg="modSld">
      <pc:chgData name="afda8754" userId="S::afda8754@cloud.chiba-u.jp::02a18ace-517f-4885-9ead-ba7fe2144a55" providerId="AD" clId="Web-{73AA83DD-690C-A1D0-66D8-C960C3A768C0}" dt="2018-11-18T08:56:42.516" v="135" actId="20577"/>
      <pc:docMkLst>
        <pc:docMk/>
      </pc:docMkLst>
    </pc:docChg>
  </pc:docChgLst>
  <pc:docChgLst>
    <pc:chgData name="afda8754" userId="S::afda8754@cloud.chiba-u.jp::02a18ace-517f-4885-9ead-ba7fe2144a55" providerId="AD" clId="Web-{DC190382-5AD0-9917-EAE3-DDA09E0A9236}"/>
    <pc:docChg chg="addSld delSld modSld">
      <pc:chgData name="afda8754" userId="S::afda8754@cloud.chiba-u.jp::02a18ace-517f-4885-9ead-ba7fe2144a55" providerId="AD" clId="Web-{DC190382-5AD0-9917-EAE3-DDA09E0A9236}" dt="2018-11-18T07:29:04.717" v="81"/>
      <pc:docMkLst>
        <pc:docMk/>
      </pc:docMkLst>
      <pc:sldChg chg="modSp">
        <pc:chgData name="afda8754" userId="S::afda8754@cloud.chiba-u.jp::02a18ace-517f-4885-9ead-ba7fe2144a55" providerId="AD" clId="Web-{DC190382-5AD0-9917-EAE3-DDA09E0A9236}" dt="2018-11-18T07:19:44.068" v="10" actId="20577"/>
        <pc:sldMkLst>
          <pc:docMk/>
          <pc:sldMk cId="4028451737" sldId="257"/>
        </pc:sldMkLst>
        <pc:spChg chg="mod">
          <ac:chgData name="afda8754" userId="S::afda8754@cloud.chiba-u.jp::02a18ace-517f-4885-9ead-ba7fe2144a55" providerId="AD" clId="Web-{DC190382-5AD0-9917-EAE3-DDA09E0A9236}" dt="2018-11-18T07:19:44.068" v="10" actId="20577"/>
          <ac:spMkLst>
            <pc:docMk/>
            <pc:sldMk cId="4028451737" sldId="257"/>
            <ac:spMk id="3" creationId="{56E9C470-5408-1044-8B4C-F358815E7BD2}"/>
          </ac:spMkLst>
        </pc:spChg>
      </pc:sldChg>
      <pc:sldChg chg="modSp">
        <pc:chgData name="afda8754" userId="S::afda8754@cloud.chiba-u.jp::02a18ace-517f-4885-9ead-ba7fe2144a55" providerId="AD" clId="Web-{DC190382-5AD0-9917-EAE3-DDA09E0A9236}" dt="2018-11-18T07:19:56.084" v="22" actId="20577"/>
        <pc:sldMkLst>
          <pc:docMk/>
          <pc:sldMk cId="3322608936" sldId="263"/>
        </pc:sldMkLst>
        <pc:spChg chg="mod">
          <ac:chgData name="afda8754" userId="S::afda8754@cloud.chiba-u.jp::02a18ace-517f-4885-9ead-ba7fe2144a55" providerId="AD" clId="Web-{DC190382-5AD0-9917-EAE3-DDA09E0A9236}" dt="2018-11-18T07:19:56.084" v="22" actId="20577"/>
          <ac:spMkLst>
            <pc:docMk/>
            <pc:sldMk cId="3322608936" sldId="263"/>
            <ac:spMk id="10" creationId="{844063F4-9100-8944-BB83-872388748615}"/>
          </ac:spMkLst>
        </pc:spChg>
      </pc:sldChg>
      <pc:sldChg chg="modSp">
        <pc:chgData name="afda8754" userId="S::afda8754@cloud.chiba-u.jp::02a18ace-517f-4885-9ead-ba7fe2144a55" providerId="AD" clId="Web-{DC190382-5AD0-9917-EAE3-DDA09E0A9236}" dt="2018-11-18T07:20:11.552" v="36" actId="20577"/>
        <pc:sldMkLst>
          <pc:docMk/>
          <pc:sldMk cId="2984866389" sldId="264"/>
        </pc:sldMkLst>
        <pc:spChg chg="mod">
          <ac:chgData name="afda8754" userId="S::afda8754@cloud.chiba-u.jp::02a18ace-517f-4885-9ead-ba7fe2144a55" providerId="AD" clId="Web-{DC190382-5AD0-9917-EAE3-DDA09E0A9236}" dt="2018-11-18T07:20:11.552" v="36" actId="20577"/>
          <ac:spMkLst>
            <pc:docMk/>
            <pc:sldMk cId="2984866389" sldId="264"/>
            <ac:spMk id="11" creationId="{402DBB2E-A473-4E48-A4E3-F7D3CBDAFD7B}"/>
          </ac:spMkLst>
        </pc:spChg>
      </pc:sldChg>
      <pc:sldChg chg="modSp">
        <pc:chgData name="afda8754" userId="S::afda8754@cloud.chiba-u.jp::02a18ace-517f-4885-9ead-ba7fe2144a55" providerId="AD" clId="Web-{DC190382-5AD0-9917-EAE3-DDA09E0A9236}" dt="2018-11-18T07:20:02.990" v="28" actId="20577"/>
        <pc:sldMkLst>
          <pc:docMk/>
          <pc:sldMk cId="2413176781" sldId="265"/>
        </pc:sldMkLst>
        <pc:spChg chg="mod">
          <ac:chgData name="afda8754" userId="S::afda8754@cloud.chiba-u.jp::02a18ace-517f-4885-9ead-ba7fe2144a55" providerId="AD" clId="Web-{DC190382-5AD0-9917-EAE3-DDA09E0A9236}" dt="2018-11-18T07:20:02.990" v="28" actId="20577"/>
          <ac:spMkLst>
            <pc:docMk/>
            <pc:sldMk cId="2413176781" sldId="265"/>
            <ac:spMk id="10" creationId="{BE71A18A-DEE8-1D40-A460-3EB72F88BED8}"/>
          </ac:spMkLst>
        </pc:spChg>
      </pc:sldChg>
      <pc:sldChg chg="modSp add replId">
        <pc:chgData name="afda8754" userId="S::afda8754@cloud.chiba-u.jp::02a18ace-517f-4885-9ead-ba7fe2144a55" providerId="AD" clId="Web-{DC190382-5AD0-9917-EAE3-DDA09E0A9236}" dt="2018-11-18T07:28:59.858" v="78" actId="20577"/>
        <pc:sldMkLst>
          <pc:docMk/>
          <pc:sldMk cId="3203213437" sldId="270"/>
        </pc:sldMkLst>
        <pc:spChg chg="mod">
          <ac:chgData name="afda8754" userId="S::afda8754@cloud.chiba-u.jp::02a18ace-517f-4885-9ead-ba7fe2144a55" providerId="AD" clId="Web-{DC190382-5AD0-9917-EAE3-DDA09E0A9236}" dt="2018-11-18T07:28:27.279" v="47" actId="20577"/>
          <ac:spMkLst>
            <pc:docMk/>
            <pc:sldMk cId="3203213437" sldId="270"/>
            <ac:spMk id="2" creationId="{F06C1DB3-4A6A-C54E-A1C0-BD5E95F6402F}"/>
          </ac:spMkLst>
        </pc:spChg>
        <pc:spChg chg="mod">
          <ac:chgData name="afda8754" userId="S::afda8754@cloud.chiba-u.jp::02a18ace-517f-4885-9ead-ba7fe2144a55" providerId="AD" clId="Web-{DC190382-5AD0-9917-EAE3-DDA09E0A9236}" dt="2018-11-18T07:28:59.858" v="78" actId="20577"/>
          <ac:spMkLst>
            <pc:docMk/>
            <pc:sldMk cId="3203213437" sldId="270"/>
            <ac:spMk id="3" creationId="{2FB42682-1B1F-0943-9B06-3FFB5A004250}"/>
          </ac:spMkLst>
        </pc:spChg>
      </pc:sldChg>
    </pc:docChg>
  </pc:docChgLst>
  <pc:docChgLst>
    <pc:chgData name="axua3602" userId="ace64663-65db-4644-81d9-89e397e50be1" providerId="ADAL" clId="{8F6D5104-37D9-DA49-9FB7-27E99089C3BC}"/>
    <pc:docChg chg="undo redo custSel mod addSld delSld modSld sldOrd delMainMaster modMainMaster">
      <pc:chgData name="axua3602" userId="ace64663-65db-4644-81d9-89e397e50be1" providerId="ADAL" clId="{8F6D5104-37D9-DA49-9FB7-27E99089C3BC}" dt="2018-11-21T12:42:33.628" v="8167" actId="20577"/>
      <pc:docMkLst>
        <pc:docMk/>
      </pc:docMkLst>
      <pc:sldChg chg="addSp modSp setBg">
        <pc:chgData name="axua3602" userId="ace64663-65db-4644-81d9-89e397e50be1" providerId="ADAL" clId="{8F6D5104-37D9-DA49-9FB7-27E99089C3BC}" dt="2018-11-15T07:26:39.462" v="1182" actId="1076"/>
        <pc:sldMkLst>
          <pc:docMk/>
          <pc:sldMk cId="202952442" sldId="256"/>
        </pc:sldMkLst>
        <pc:spChg chg="mod">
          <ac:chgData name="axua3602" userId="ace64663-65db-4644-81d9-89e397e50be1" providerId="ADAL" clId="{8F6D5104-37D9-DA49-9FB7-27E99089C3BC}" dt="2018-11-15T07:26:39.462" v="1182" actId="1076"/>
          <ac:spMkLst>
            <pc:docMk/>
            <pc:sldMk cId="202952442" sldId="256"/>
            <ac:spMk id="3" creationId="{4994A59C-6CAB-9A4E-8E5B-C725B96C77F6}"/>
          </ac:spMkLst>
        </pc:spChg>
        <pc:cxnChg chg="add mod">
          <ac:chgData name="axua3602" userId="ace64663-65db-4644-81d9-89e397e50be1" providerId="ADAL" clId="{8F6D5104-37D9-DA49-9FB7-27E99089C3BC}" dt="2018-11-15T07:26:03.229" v="1178" actId="1076"/>
          <ac:cxnSpMkLst>
            <pc:docMk/>
            <pc:sldMk cId="202952442" sldId="256"/>
            <ac:cxnSpMk id="4" creationId="{F152EF43-2762-EC41-9A17-0D476E15A7A9}"/>
          </ac:cxnSpMkLst>
        </pc:cxnChg>
      </pc:sldChg>
      <pc:sldChg chg="addSp delSp modSp mod setBg setClrOvrMap delDesignElem modNotesTx">
        <pc:chgData name="axua3602" userId="ace64663-65db-4644-81d9-89e397e50be1" providerId="ADAL" clId="{8F6D5104-37D9-DA49-9FB7-27E99089C3BC}" dt="2018-11-21T12:17:31.521" v="8151" actId="20577"/>
        <pc:sldMkLst>
          <pc:docMk/>
          <pc:sldMk cId="4028451737" sldId="257"/>
        </pc:sldMkLst>
        <pc:spChg chg="mod">
          <ac:chgData name="axua3602" userId="ace64663-65db-4644-81d9-89e397e50be1" providerId="ADAL" clId="{8F6D5104-37D9-DA49-9FB7-27E99089C3BC}" dt="2018-11-15T06:52:30.712" v="934" actId="2711"/>
          <ac:spMkLst>
            <pc:docMk/>
            <pc:sldMk cId="4028451737" sldId="257"/>
            <ac:spMk id="2" creationId="{FE2034E4-92D4-6847-8A2C-5CECA52E4493}"/>
          </ac:spMkLst>
        </pc:spChg>
        <pc:spChg chg="mod ord">
          <ac:chgData name="axua3602" userId="ace64663-65db-4644-81d9-89e397e50be1" providerId="ADAL" clId="{8F6D5104-37D9-DA49-9FB7-27E99089C3BC}" dt="2018-11-21T12:15:24.014" v="8140"/>
          <ac:spMkLst>
            <pc:docMk/>
            <pc:sldMk cId="4028451737" sldId="257"/>
            <ac:spMk id="3" creationId="{56E9C470-5408-1044-8B4C-F358815E7BD2}"/>
          </ac:spMkLst>
        </pc:spChg>
        <pc:spChg chg="mod ord">
          <ac:chgData name="axua3602" userId="ace64663-65db-4644-81d9-89e397e50be1" providerId="ADAL" clId="{8F6D5104-37D9-DA49-9FB7-27E99089C3BC}" dt="2018-11-15T07:22:14.523" v="1160" actId="255"/>
          <ac:spMkLst>
            <pc:docMk/>
            <pc:sldMk cId="4028451737" sldId="257"/>
            <ac:spMk id="4" creationId="{BE3B7968-04DD-014F-BAEB-55DE2FAEA7E8}"/>
          </ac:spMkLst>
        </pc:spChg>
        <pc:spChg chg="add del mod">
          <ac:chgData name="axua3602" userId="ace64663-65db-4644-81d9-89e397e50be1" providerId="ADAL" clId="{8F6D5104-37D9-DA49-9FB7-27E99089C3BC}" dt="2018-11-15T06:44:09.107" v="824" actId="931"/>
          <ac:spMkLst>
            <pc:docMk/>
            <pc:sldMk cId="4028451737" sldId="257"/>
            <ac:spMk id="5" creationId="{B1047497-35BA-F544-A7A6-C02A967C3C08}"/>
          </ac:spMkLst>
        </pc:spChg>
        <pc:spChg chg="add del mod">
          <ac:chgData name="axua3602" userId="ace64663-65db-4644-81d9-89e397e50be1" providerId="ADAL" clId="{8F6D5104-37D9-DA49-9FB7-27E99089C3BC}" dt="2018-11-15T06:47:30.946" v="879" actId="931"/>
          <ac:spMkLst>
            <pc:docMk/>
            <pc:sldMk cId="4028451737" sldId="257"/>
            <ac:spMk id="10" creationId="{20A6FB7E-B427-3D43-9ABA-C221B52EF4C7}"/>
          </ac:spMkLst>
        </pc:spChg>
        <pc:spChg chg="add del">
          <ac:chgData name="axua3602" userId="ace64663-65db-4644-81d9-89e397e50be1" providerId="ADAL" clId="{8F6D5104-37D9-DA49-9FB7-27E99089C3BC}" dt="2018-11-15T06:47:51.880" v="882" actId="26606"/>
          <ac:spMkLst>
            <pc:docMk/>
            <pc:sldMk cId="4028451737" sldId="257"/>
            <ac:spMk id="24" creationId="{CF62D2A7-8207-488C-9F46-316BA81A16C8}"/>
          </ac:spMkLst>
        </pc:spChg>
        <pc:spChg chg="add del">
          <ac:chgData name="axua3602" userId="ace64663-65db-4644-81d9-89e397e50be1" providerId="ADAL" clId="{8F6D5104-37D9-DA49-9FB7-27E99089C3BC}" dt="2018-11-15T06:45:49.430" v="832" actId="26606"/>
          <ac:spMkLst>
            <pc:docMk/>
            <pc:sldMk cId="4028451737" sldId="257"/>
            <ac:spMk id="25" creationId="{C5E6CFF1-2F42-4E10-9A97-F116F46F53FE}"/>
          </ac:spMkLst>
        </pc:spChg>
        <pc:spChg chg="add del mod">
          <ac:chgData name="axua3602" userId="ace64663-65db-4644-81d9-89e397e50be1" providerId="ADAL" clId="{8F6D5104-37D9-DA49-9FB7-27E99089C3BC}" dt="2018-11-15T06:48:38.360" v="904" actId="931"/>
          <ac:spMkLst>
            <pc:docMk/>
            <pc:sldMk cId="4028451737" sldId="257"/>
            <ac:spMk id="28" creationId="{58111DB4-426E-3446-A022-168244F92E98}"/>
          </ac:spMkLst>
        </pc:spChg>
        <pc:spChg chg="add del">
          <ac:chgData name="axua3602" userId="ace64663-65db-4644-81d9-89e397e50be1" providerId="ADAL" clId="{8F6D5104-37D9-DA49-9FB7-27E99089C3BC}" dt="2018-11-15T06:45:54.776" v="834" actId="26606"/>
          <ac:spMkLst>
            <pc:docMk/>
            <pc:sldMk cId="4028451737" sldId="257"/>
            <ac:spMk id="29" creationId="{3CD9DF72-87A3-404E-A828-84CBF11A8303}"/>
          </ac:spMkLst>
        </pc:spChg>
        <pc:spChg chg="add del">
          <ac:chgData name="axua3602" userId="ace64663-65db-4644-81d9-89e397e50be1" providerId="ADAL" clId="{8F6D5104-37D9-DA49-9FB7-27E99089C3BC}" dt="2018-11-15T06:45:58.485" v="836" actId="26606"/>
          <ac:spMkLst>
            <pc:docMk/>
            <pc:sldMk cId="4028451737" sldId="257"/>
            <ac:spMk id="32" creationId="{C5E6CFF1-2F42-4E10-9A97-F116F46F53FE}"/>
          </ac:spMkLst>
        </pc:spChg>
        <pc:spChg chg="add del">
          <ac:chgData name="axua3602" userId="ace64663-65db-4644-81d9-89e397e50be1" providerId="ADAL" clId="{8F6D5104-37D9-DA49-9FB7-27E99089C3BC}" dt="2018-11-15T06:45:59.544" v="838" actId="26606"/>
          <ac:spMkLst>
            <pc:docMk/>
            <pc:sldMk cId="4028451737" sldId="257"/>
            <ac:spMk id="35" creationId="{3CD9DF72-87A3-404E-A828-84CBF11A8303}"/>
          </ac:spMkLst>
        </pc:spChg>
        <pc:spChg chg="add del">
          <ac:chgData name="axua3602" userId="ace64663-65db-4644-81d9-89e397e50be1" providerId="ADAL" clId="{8F6D5104-37D9-DA49-9FB7-27E99089C3BC}" dt="2018-11-15T06:46:02.643" v="840" actId="26606"/>
          <ac:spMkLst>
            <pc:docMk/>
            <pc:sldMk cId="4028451737" sldId="257"/>
            <ac:spMk id="38" creationId="{C5E6CFF1-2F42-4E10-9A97-F116F46F53FE}"/>
          </ac:spMkLst>
        </pc:spChg>
        <pc:spChg chg="add del">
          <ac:chgData name="axua3602" userId="ace64663-65db-4644-81d9-89e397e50be1" providerId="ADAL" clId="{8F6D5104-37D9-DA49-9FB7-27E99089C3BC}" dt="2018-11-15T06:46:05.891" v="842" actId="26606"/>
          <ac:spMkLst>
            <pc:docMk/>
            <pc:sldMk cId="4028451737" sldId="257"/>
            <ac:spMk id="41" creationId="{3CD9DF72-87A3-404E-A828-84CBF11A8303}"/>
          </ac:spMkLst>
        </pc:spChg>
        <pc:spChg chg="add del mod">
          <ac:chgData name="axua3602" userId="ace64663-65db-4644-81d9-89e397e50be1" providerId="ADAL" clId="{8F6D5104-37D9-DA49-9FB7-27E99089C3BC}" dt="2018-11-15T06:51:05.481" v="915" actId="931"/>
          <ac:spMkLst>
            <pc:docMk/>
            <pc:sldMk cId="4028451737" sldId="257"/>
            <ac:spMk id="43" creationId="{C8F8C4A8-32EB-4349-86D1-58C59DB85787}"/>
          </ac:spMkLst>
        </pc:spChg>
        <pc:spChg chg="add del">
          <ac:chgData name="axua3602" userId="ace64663-65db-4644-81d9-89e397e50be1" providerId="ADAL" clId="{8F6D5104-37D9-DA49-9FB7-27E99089C3BC}" dt="2018-11-15T06:46:26.226" v="844" actId="26606"/>
          <ac:spMkLst>
            <pc:docMk/>
            <pc:sldMk cId="4028451737" sldId="257"/>
            <ac:spMk id="44" creationId="{F56F5174-31D9-4DBB-AAB7-A1FD7BDB1352}"/>
          </ac:spMkLst>
        </pc:spChg>
        <pc:spChg chg="add del">
          <ac:chgData name="axua3602" userId="ace64663-65db-4644-81d9-89e397e50be1" providerId="ADAL" clId="{8F6D5104-37D9-DA49-9FB7-27E99089C3BC}" dt="2018-11-15T06:46:26.226" v="844" actId="26606"/>
          <ac:spMkLst>
            <pc:docMk/>
            <pc:sldMk cId="4028451737" sldId="257"/>
            <ac:spMk id="46" creationId="{F9A95BEE-6BB1-4A28-A8E6-A34B2E42EF87}"/>
          </ac:spMkLst>
        </pc:spChg>
        <pc:spChg chg="add del">
          <ac:chgData name="axua3602" userId="ace64663-65db-4644-81d9-89e397e50be1" providerId="ADAL" clId="{8F6D5104-37D9-DA49-9FB7-27E99089C3BC}" dt="2018-11-15T06:46:28.063" v="846" actId="26606"/>
          <ac:spMkLst>
            <pc:docMk/>
            <pc:sldMk cId="4028451737" sldId="257"/>
            <ac:spMk id="48" creationId="{3CD9DF72-87A3-404E-A828-84CBF11A8303}"/>
          </ac:spMkLst>
        </pc:spChg>
        <pc:spChg chg="add del">
          <ac:chgData name="axua3602" userId="ace64663-65db-4644-81d9-89e397e50be1" providerId="ADAL" clId="{8F6D5104-37D9-DA49-9FB7-27E99089C3BC}" dt="2018-11-15T06:46:28.640" v="848" actId="26606"/>
          <ac:spMkLst>
            <pc:docMk/>
            <pc:sldMk cId="4028451737" sldId="257"/>
            <ac:spMk id="51" creationId="{4038CB10-1F5C-4D54-9DF7-12586DE5B007}"/>
          </ac:spMkLst>
        </pc:spChg>
        <pc:spChg chg="add del">
          <ac:chgData name="axua3602" userId="ace64663-65db-4644-81d9-89e397e50be1" providerId="ADAL" clId="{8F6D5104-37D9-DA49-9FB7-27E99089C3BC}" dt="2018-11-15T06:46:28.640" v="848" actId="26606"/>
          <ac:spMkLst>
            <pc:docMk/>
            <pc:sldMk cId="4028451737" sldId="257"/>
            <ac:spMk id="52" creationId="{73ED6512-6858-4552-B699-9A97FE9A4EA2}"/>
          </ac:spMkLst>
        </pc:spChg>
        <pc:spChg chg="add del">
          <ac:chgData name="axua3602" userId="ace64663-65db-4644-81d9-89e397e50be1" providerId="ADAL" clId="{8F6D5104-37D9-DA49-9FB7-27E99089C3BC}" dt="2018-11-15T06:46:29.969" v="850" actId="26606"/>
          <ac:spMkLst>
            <pc:docMk/>
            <pc:sldMk cId="4028451737" sldId="257"/>
            <ac:spMk id="54" creationId="{3CD9DF72-87A3-404E-A828-84CBF11A8303}"/>
          </ac:spMkLst>
        </pc:spChg>
        <pc:spChg chg="add del">
          <ac:chgData name="axua3602" userId="ace64663-65db-4644-81d9-89e397e50be1" providerId="ADAL" clId="{8F6D5104-37D9-DA49-9FB7-27E99089C3BC}" dt="2018-11-15T06:46:30.452" v="852" actId="26606"/>
          <ac:spMkLst>
            <pc:docMk/>
            <pc:sldMk cId="4028451737" sldId="257"/>
            <ac:spMk id="57" creationId="{4038CB10-1F5C-4D54-9DF7-12586DE5B007}"/>
          </ac:spMkLst>
        </pc:spChg>
        <pc:spChg chg="add del">
          <ac:chgData name="axua3602" userId="ace64663-65db-4644-81d9-89e397e50be1" providerId="ADAL" clId="{8F6D5104-37D9-DA49-9FB7-27E99089C3BC}" dt="2018-11-15T06:46:30.452" v="852" actId="26606"/>
          <ac:spMkLst>
            <pc:docMk/>
            <pc:sldMk cId="4028451737" sldId="257"/>
            <ac:spMk id="58" creationId="{73ED6512-6858-4552-B699-9A97FE9A4EA2}"/>
          </ac:spMkLst>
        </pc:spChg>
        <pc:spChg chg="add del">
          <ac:chgData name="axua3602" userId="ace64663-65db-4644-81d9-89e397e50be1" providerId="ADAL" clId="{8F6D5104-37D9-DA49-9FB7-27E99089C3BC}" dt="2018-11-15T07:14:57.833" v="1107"/>
          <ac:spMkLst>
            <pc:docMk/>
            <pc:sldMk cId="4028451737" sldId="257"/>
            <ac:spMk id="59" creationId="{CF62D2A7-8207-488C-9F46-316BA81A16C8}"/>
          </ac:spMkLst>
        </pc:spChg>
        <pc:spChg chg="add del">
          <ac:chgData name="axua3602" userId="ace64663-65db-4644-81d9-89e397e50be1" providerId="ADAL" clId="{8F6D5104-37D9-DA49-9FB7-27E99089C3BC}" dt="2018-11-15T06:46:31.110" v="854" actId="26606"/>
          <ac:spMkLst>
            <pc:docMk/>
            <pc:sldMk cId="4028451737" sldId="257"/>
            <ac:spMk id="60" creationId="{3CD9DF72-87A3-404E-A828-84CBF11A8303}"/>
          </ac:spMkLst>
        </pc:spChg>
        <pc:spChg chg="add del">
          <ac:chgData name="axua3602" userId="ace64663-65db-4644-81d9-89e397e50be1" providerId="ADAL" clId="{8F6D5104-37D9-DA49-9FB7-27E99089C3BC}" dt="2018-11-15T06:46:32.413" v="858" actId="26606"/>
          <ac:spMkLst>
            <pc:docMk/>
            <pc:sldMk cId="4028451737" sldId="257"/>
            <ac:spMk id="65" creationId="{F56F5174-31D9-4DBB-AAB7-A1FD7BDB1352}"/>
          </ac:spMkLst>
        </pc:spChg>
        <pc:spChg chg="add del">
          <ac:chgData name="axua3602" userId="ace64663-65db-4644-81d9-89e397e50be1" providerId="ADAL" clId="{8F6D5104-37D9-DA49-9FB7-27E99089C3BC}" dt="2018-11-15T06:46:32.413" v="858" actId="26606"/>
          <ac:spMkLst>
            <pc:docMk/>
            <pc:sldMk cId="4028451737" sldId="257"/>
            <ac:spMk id="67" creationId="{F9A95BEE-6BB1-4A28-A8E6-A34B2E42EF87}"/>
          </ac:spMkLst>
        </pc:spChg>
        <pc:spChg chg="add del">
          <ac:chgData name="axua3602" userId="ace64663-65db-4644-81d9-89e397e50be1" providerId="ADAL" clId="{8F6D5104-37D9-DA49-9FB7-27E99089C3BC}" dt="2018-11-15T06:46:33.804" v="860" actId="26606"/>
          <ac:spMkLst>
            <pc:docMk/>
            <pc:sldMk cId="4028451737" sldId="257"/>
            <ac:spMk id="69" creationId="{C5E6CFF1-2F42-4E10-9A97-F116F46F53FE}"/>
          </ac:spMkLst>
        </pc:spChg>
        <pc:spChg chg="add del">
          <ac:chgData name="axua3602" userId="ace64663-65db-4644-81d9-89e397e50be1" providerId="ADAL" clId="{8F6D5104-37D9-DA49-9FB7-27E99089C3BC}" dt="2018-11-15T06:46:39.774" v="862" actId="26606"/>
          <ac:spMkLst>
            <pc:docMk/>
            <pc:sldMk cId="4028451737" sldId="257"/>
            <ac:spMk id="72" creationId="{F56F5174-31D9-4DBB-AAB7-A1FD7BDB1352}"/>
          </ac:spMkLst>
        </pc:spChg>
        <pc:spChg chg="add del">
          <ac:chgData name="axua3602" userId="ace64663-65db-4644-81d9-89e397e50be1" providerId="ADAL" clId="{8F6D5104-37D9-DA49-9FB7-27E99089C3BC}" dt="2018-11-15T06:46:39.774" v="862" actId="26606"/>
          <ac:spMkLst>
            <pc:docMk/>
            <pc:sldMk cId="4028451737" sldId="257"/>
            <ac:spMk id="74" creationId="{F9A95BEE-6BB1-4A28-A8E6-A34B2E42EF87}"/>
          </ac:spMkLst>
        </pc:spChg>
        <pc:spChg chg="add del">
          <ac:chgData name="axua3602" userId="ace64663-65db-4644-81d9-89e397e50be1" providerId="ADAL" clId="{8F6D5104-37D9-DA49-9FB7-27E99089C3BC}" dt="2018-11-15T06:46:41.910" v="864" actId="26606"/>
          <ac:spMkLst>
            <pc:docMk/>
            <pc:sldMk cId="4028451737" sldId="257"/>
            <ac:spMk id="76" creationId="{C5E6CFF1-2F42-4E10-9A97-F116F46F53FE}"/>
          </ac:spMkLst>
        </pc:spChg>
        <pc:spChg chg="add del">
          <ac:chgData name="axua3602" userId="ace64663-65db-4644-81d9-89e397e50be1" providerId="ADAL" clId="{8F6D5104-37D9-DA49-9FB7-27E99089C3BC}" dt="2018-11-15T06:47:22.069" v="876" actId="26606"/>
          <ac:spMkLst>
            <pc:docMk/>
            <pc:sldMk cId="4028451737" sldId="257"/>
            <ac:spMk id="79" creationId="{3CD9DF72-87A3-404E-A828-84CBF11A8303}"/>
          </ac:spMkLst>
        </pc:spChg>
        <pc:picChg chg="add del mod">
          <ac:chgData name="axua3602" userId="ace64663-65db-4644-81d9-89e397e50be1" providerId="ADAL" clId="{8F6D5104-37D9-DA49-9FB7-27E99089C3BC}" dt="2018-11-15T06:44:34.470" v="827" actId="478"/>
          <ac:picMkLst>
            <pc:docMk/>
            <pc:sldMk cId="4028451737" sldId="257"/>
            <ac:picMk id="8" creationId="{48CB1B24-36A9-AA49-A54F-D0E0D7678E49}"/>
          </ac:picMkLst>
        </pc:picChg>
        <pc:picChg chg="add del mod ord modCrop">
          <ac:chgData name="axua3602" userId="ace64663-65db-4644-81d9-89e397e50be1" providerId="ADAL" clId="{8F6D5104-37D9-DA49-9FB7-27E99089C3BC}" dt="2018-11-15T06:47:27.387" v="878" actId="931"/>
          <ac:picMkLst>
            <pc:docMk/>
            <pc:sldMk cId="4028451737" sldId="257"/>
            <ac:picMk id="20" creationId="{6B7A210E-9067-B349-9D48-ED523C557331}"/>
          </ac:picMkLst>
        </pc:picChg>
        <pc:picChg chg="add del mod">
          <ac:chgData name="axua3602" userId="ace64663-65db-4644-81d9-89e397e50be1" providerId="ADAL" clId="{8F6D5104-37D9-DA49-9FB7-27E99089C3BC}" dt="2018-11-15T06:48:35.317" v="903" actId="478"/>
          <ac:picMkLst>
            <pc:docMk/>
            <pc:sldMk cId="4028451737" sldId="257"/>
            <ac:picMk id="22" creationId="{051D9940-E2F0-1846-8449-0DE2265FB65E}"/>
          </ac:picMkLst>
        </pc:picChg>
        <pc:picChg chg="add del mod ord">
          <ac:chgData name="axua3602" userId="ace64663-65db-4644-81d9-89e397e50be1" providerId="ADAL" clId="{8F6D5104-37D9-DA49-9FB7-27E99089C3BC}" dt="2018-11-15T06:50:01.684" v="909" actId="478"/>
          <ac:picMkLst>
            <pc:docMk/>
            <pc:sldMk cId="4028451737" sldId="257"/>
            <ac:picMk id="34" creationId="{2892B934-16C0-F34C-8E51-A8C1F9AB58A4}"/>
          </ac:picMkLst>
        </pc:picChg>
        <pc:picChg chg="add del">
          <ac:chgData name="axua3602" userId="ace64663-65db-4644-81d9-89e397e50be1" providerId="ADAL" clId="{8F6D5104-37D9-DA49-9FB7-27E99089C3BC}" dt="2018-11-15T06:50:00.009" v="908" actId="26606"/>
          <ac:picMkLst>
            <pc:docMk/>
            <pc:sldMk cId="4028451737" sldId="257"/>
            <ac:picMk id="37" creationId="{54DDEBDD-D8BD-41A6-8A0D-B00E3768B0F9}"/>
          </ac:picMkLst>
        </pc:picChg>
        <pc:picChg chg="add del">
          <ac:chgData name="axua3602" userId="ace64663-65db-4644-81d9-89e397e50be1" providerId="ADAL" clId="{8F6D5104-37D9-DA49-9FB7-27E99089C3BC}" dt="2018-11-15T06:46:26.226" v="844" actId="26606"/>
          <ac:picMkLst>
            <pc:docMk/>
            <pc:sldMk cId="4028451737" sldId="257"/>
            <ac:picMk id="45" creationId="{AE113210-7872-481A-ADE6-3A05CCAF5EB2}"/>
          </ac:picMkLst>
        </pc:picChg>
        <pc:picChg chg="add del mod">
          <ac:chgData name="axua3602" userId="ace64663-65db-4644-81d9-89e397e50be1" providerId="ADAL" clId="{8F6D5104-37D9-DA49-9FB7-27E99089C3BC}" dt="2018-11-15T06:50:18.681" v="914" actId="931"/>
          <ac:picMkLst>
            <pc:docMk/>
            <pc:sldMk cId="4028451737" sldId="257"/>
            <ac:picMk id="50" creationId="{EA8942E9-7C54-0D41-9AC6-C442227CEB7C}"/>
          </ac:picMkLst>
        </pc:picChg>
        <pc:picChg chg="add mod">
          <ac:chgData name="axua3602" userId="ace64663-65db-4644-81d9-89e397e50be1" providerId="ADAL" clId="{8F6D5104-37D9-DA49-9FB7-27E99089C3BC}" dt="2018-11-15T06:51:16.402" v="918" actId="26606"/>
          <ac:picMkLst>
            <pc:docMk/>
            <pc:sldMk cId="4028451737" sldId="257"/>
            <ac:picMk id="56" creationId="{ADC4C1AF-ED1F-A646-9D09-7D0CD92671D5}"/>
          </ac:picMkLst>
        </pc:picChg>
        <pc:picChg chg="add del">
          <ac:chgData name="axua3602" userId="ace64663-65db-4644-81d9-89e397e50be1" providerId="ADAL" clId="{8F6D5104-37D9-DA49-9FB7-27E99089C3BC}" dt="2018-11-15T06:46:31.824" v="856" actId="26606"/>
          <ac:picMkLst>
            <pc:docMk/>
            <pc:sldMk cId="4028451737" sldId="257"/>
            <ac:picMk id="63" creationId="{54DDEBDD-D8BD-41A6-8A0D-B00E3768B0F9}"/>
          </ac:picMkLst>
        </pc:picChg>
        <pc:picChg chg="add del">
          <ac:chgData name="axua3602" userId="ace64663-65db-4644-81d9-89e397e50be1" providerId="ADAL" clId="{8F6D5104-37D9-DA49-9FB7-27E99089C3BC}" dt="2018-11-15T06:46:32.413" v="858" actId="26606"/>
          <ac:picMkLst>
            <pc:docMk/>
            <pc:sldMk cId="4028451737" sldId="257"/>
            <ac:picMk id="66" creationId="{AE113210-7872-481A-ADE6-3A05CCAF5EB2}"/>
          </ac:picMkLst>
        </pc:picChg>
        <pc:picChg chg="add del">
          <ac:chgData name="axua3602" userId="ace64663-65db-4644-81d9-89e397e50be1" providerId="ADAL" clId="{8F6D5104-37D9-DA49-9FB7-27E99089C3BC}" dt="2018-11-15T06:46:39.774" v="862" actId="26606"/>
          <ac:picMkLst>
            <pc:docMk/>
            <pc:sldMk cId="4028451737" sldId="257"/>
            <ac:picMk id="73" creationId="{AE113210-7872-481A-ADE6-3A05CCAF5EB2}"/>
          </ac:picMkLst>
        </pc:picChg>
        <pc:cxnChg chg="add mod">
          <ac:chgData name="axua3602" userId="ace64663-65db-4644-81d9-89e397e50be1" providerId="ADAL" clId="{8F6D5104-37D9-DA49-9FB7-27E99089C3BC}" dt="2018-11-15T07:32:39.832" v="1249" actId="14100"/>
          <ac:cxnSpMkLst>
            <pc:docMk/>
            <pc:sldMk cId="4028451737" sldId="257"/>
            <ac:cxnSpMk id="6" creationId="{1B4DE86F-74C5-7D46-B5A0-B5AE0989CE9F}"/>
          </ac:cxnSpMkLst>
        </pc:cxnChg>
        <pc:cxnChg chg="add del">
          <ac:chgData name="axua3602" userId="ace64663-65db-4644-81d9-89e397e50be1" providerId="ADAL" clId="{8F6D5104-37D9-DA49-9FB7-27E99089C3BC}" dt="2018-11-15T06:48:27.378" v="902" actId="26606"/>
          <ac:cxnSpMkLst>
            <pc:docMk/>
            <pc:sldMk cId="4028451737" sldId="257"/>
            <ac:cxnSpMk id="26" creationId="{E4A809D5-3600-46D4-A466-67F2349A54FB}"/>
          </ac:cxnSpMkLst>
        </pc:cxnChg>
        <pc:cxnChg chg="add del">
          <ac:chgData name="axua3602" userId="ace64663-65db-4644-81d9-89e397e50be1" providerId="ADAL" clId="{8F6D5104-37D9-DA49-9FB7-27E99089C3BC}" dt="2018-11-15T06:45:49.430" v="832" actId="26606"/>
          <ac:cxnSpMkLst>
            <pc:docMk/>
            <pc:sldMk cId="4028451737" sldId="257"/>
            <ac:cxnSpMk id="27" creationId="{67182200-4859-4C8D-BCBB-55B245C28BA3}"/>
          </ac:cxnSpMkLst>
        </pc:cxnChg>
        <pc:cxnChg chg="add del">
          <ac:chgData name="axua3602" userId="ace64663-65db-4644-81d9-89e397e50be1" providerId="ADAL" clId="{8F6D5104-37D9-DA49-9FB7-27E99089C3BC}" dt="2018-11-15T06:45:54.776" v="834" actId="26606"/>
          <ac:cxnSpMkLst>
            <pc:docMk/>
            <pc:sldMk cId="4028451737" sldId="257"/>
            <ac:cxnSpMk id="30" creationId="{20E3A342-4D61-4E3F-AF90-1AB42AEB96CC}"/>
          </ac:cxnSpMkLst>
        </pc:cxnChg>
        <pc:cxnChg chg="add del">
          <ac:chgData name="axua3602" userId="ace64663-65db-4644-81d9-89e397e50be1" providerId="ADAL" clId="{8F6D5104-37D9-DA49-9FB7-27E99089C3BC}" dt="2018-11-15T06:45:58.485" v="836" actId="26606"/>
          <ac:cxnSpMkLst>
            <pc:docMk/>
            <pc:sldMk cId="4028451737" sldId="257"/>
            <ac:cxnSpMk id="33" creationId="{67182200-4859-4C8D-BCBB-55B245C28BA3}"/>
          </ac:cxnSpMkLst>
        </pc:cxnChg>
        <pc:cxnChg chg="add del">
          <ac:chgData name="axua3602" userId="ace64663-65db-4644-81d9-89e397e50be1" providerId="ADAL" clId="{8F6D5104-37D9-DA49-9FB7-27E99089C3BC}" dt="2018-11-15T06:45:59.544" v="838" actId="26606"/>
          <ac:cxnSpMkLst>
            <pc:docMk/>
            <pc:sldMk cId="4028451737" sldId="257"/>
            <ac:cxnSpMk id="36" creationId="{20E3A342-4D61-4E3F-AF90-1AB42AEB96CC}"/>
          </ac:cxnSpMkLst>
        </pc:cxnChg>
        <pc:cxnChg chg="add del">
          <ac:chgData name="axua3602" userId="ace64663-65db-4644-81d9-89e397e50be1" providerId="ADAL" clId="{8F6D5104-37D9-DA49-9FB7-27E99089C3BC}" dt="2018-11-15T06:46:02.643" v="840" actId="26606"/>
          <ac:cxnSpMkLst>
            <pc:docMk/>
            <pc:sldMk cId="4028451737" sldId="257"/>
            <ac:cxnSpMk id="39" creationId="{67182200-4859-4C8D-BCBB-55B245C28BA3}"/>
          </ac:cxnSpMkLst>
        </pc:cxnChg>
        <pc:cxnChg chg="add del">
          <ac:chgData name="axua3602" userId="ace64663-65db-4644-81d9-89e397e50be1" providerId="ADAL" clId="{8F6D5104-37D9-DA49-9FB7-27E99089C3BC}" dt="2018-11-15T06:46:05.891" v="842" actId="26606"/>
          <ac:cxnSpMkLst>
            <pc:docMk/>
            <pc:sldMk cId="4028451737" sldId="257"/>
            <ac:cxnSpMk id="42" creationId="{20E3A342-4D61-4E3F-AF90-1AB42AEB96CC}"/>
          </ac:cxnSpMkLst>
        </pc:cxnChg>
        <pc:cxnChg chg="add del">
          <ac:chgData name="axua3602" userId="ace64663-65db-4644-81d9-89e397e50be1" providerId="ADAL" clId="{8F6D5104-37D9-DA49-9FB7-27E99089C3BC}" dt="2018-11-15T06:46:28.063" v="846" actId="26606"/>
          <ac:cxnSpMkLst>
            <pc:docMk/>
            <pc:sldMk cId="4028451737" sldId="257"/>
            <ac:cxnSpMk id="49" creationId="{20E3A342-4D61-4E3F-AF90-1AB42AEB96CC}"/>
          </ac:cxnSpMkLst>
        </pc:cxnChg>
        <pc:cxnChg chg="add del">
          <ac:chgData name="axua3602" userId="ace64663-65db-4644-81d9-89e397e50be1" providerId="ADAL" clId="{8F6D5104-37D9-DA49-9FB7-27E99089C3BC}" dt="2018-11-15T06:46:29.969" v="850" actId="26606"/>
          <ac:cxnSpMkLst>
            <pc:docMk/>
            <pc:sldMk cId="4028451737" sldId="257"/>
            <ac:cxnSpMk id="55" creationId="{20E3A342-4D61-4E3F-AF90-1AB42AEB96CC}"/>
          </ac:cxnSpMkLst>
        </pc:cxnChg>
        <pc:cxnChg chg="add del">
          <ac:chgData name="axua3602" userId="ace64663-65db-4644-81d9-89e397e50be1" providerId="ADAL" clId="{8F6D5104-37D9-DA49-9FB7-27E99089C3BC}" dt="2018-11-15T06:46:31.110" v="854" actId="26606"/>
          <ac:cxnSpMkLst>
            <pc:docMk/>
            <pc:sldMk cId="4028451737" sldId="257"/>
            <ac:cxnSpMk id="61" creationId="{20E3A342-4D61-4E3F-AF90-1AB42AEB96CC}"/>
          </ac:cxnSpMkLst>
        </pc:cxnChg>
        <pc:cxnChg chg="add del">
          <ac:chgData name="axua3602" userId="ace64663-65db-4644-81d9-89e397e50be1" providerId="ADAL" clId="{8F6D5104-37D9-DA49-9FB7-27E99089C3BC}" dt="2018-11-15T06:46:33.804" v="860" actId="26606"/>
          <ac:cxnSpMkLst>
            <pc:docMk/>
            <pc:sldMk cId="4028451737" sldId="257"/>
            <ac:cxnSpMk id="70" creationId="{67182200-4859-4C8D-BCBB-55B245C28BA3}"/>
          </ac:cxnSpMkLst>
        </pc:cxnChg>
        <pc:cxnChg chg="add del">
          <ac:chgData name="axua3602" userId="ace64663-65db-4644-81d9-89e397e50be1" providerId="ADAL" clId="{8F6D5104-37D9-DA49-9FB7-27E99089C3BC}" dt="2018-11-15T06:46:41.910" v="864" actId="26606"/>
          <ac:cxnSpMkLst>
            <pc:docMk/>
            <pc:sldMk cId="4028451737" sldId="257"/>
            <ac:cxnSpMk id="77" creationId="{67182200-4859-4C8D-BCBB-55B245C28BA3}"/>
          </ac:cxnSpMkLst>
        </pc:cxnChg>
        <pc:cxnChg chg="add del">
          <ac:chgData name="axua3602" userId="ace64663-65db-4644-81d9-89e397e50be1" providerId="ADAL" clId="{8F6D5104-37D9-DA49-9FB7-27E99089C3BC}" dt="2018-11-15T06:47:22.069" v="876" actId="26606"/>
          <ac:cxnSpMkLst>
            <pc:docMk/>
            <pc:sldMk cId="4028451737" sldId="257"/>
            <ac:cxnSpMk id="80" creationId="{20E3A342-4D61-4E3F-AF90-1AB42AEB96CC}"/>
          </ac:cxnSpMkLst>
        </pc:cxnChg>
      </pc:sldChg>
      <pc:sldChg chg="addSp delSp modSp setBg addAnim delAnim modAnim modNotesTx">
        <pc:chgData name="axua3602" userId="ace64663-65db-4644-81d9-89e397e50be1" providerId="ADAL" clId="{8F6D5104-37D9-DA49-9FB7-27E99089C3BC}" dt="2018-11-21T12:42:33.628" v="8167" actId="20577"/>
        <pc:sldMkLst>
          <pc:docMk/>
          <pc:sldMk cId="1008624394" sldId="258"/>
        </pc:sldMkLst>
        <pc:spChg chg="mod">
          <ac:chgData name="axua3602" userId="ace64663-65db-4644-81d9-89e397e50be1" providerId="ADAL" clId="{8F6D5104-37D9-DA49-9FB7-27E99089C3BC}" dt="2018-11-20T14:17:06.398" v="7817" actId="20577"/>
          <ac:spMkLst>
            <pc:docMk/>
            <pc:sldMk cId="1008624394" sldId="258"/>
            <ac:spMk id="2" creationId="{F06C1DB3-4A6A-C54E-A1C0-BD5E95F6402F}"/>
          </ac:spMkLst>
        </pc:spChg>
        <pc:spChg chg="mod">
          <ac:chgData name="axua3602" userId="ace64663-65db-4644-81d9-89e397e50be1" providerId="ADAL" clId="{8F6D5104-37D9-DA49-9FB7-27E99089C3BC}" dt="2018-11-20T14:17:52.205" v="7833" actId="20577"/>
          <ac:spMkLst>
            <pc:docMk/>
            <pc:sldMk cId="1008624394" sldId="258"/>
            <ac:spMk id="3" creationId="{2FB42682-1B1F-0943-9B06-3FFB5A004250}"/>
          </ac:spMkLst>
        </pc:spChg>
        <pc:spChg chg="del mod">
          <ac:chgData name="axua3602" userId="ace64663-65db-4644-81d9-89e397e50be1" providerId="ADAL" clId="{8F6D5104-37D9-DA49-9FB7-27E99089C3BC}" dt="2018-11-15T07:27:15.138" v="1185" actId="478"/>
          <ac:spMkLst>
            <pc:docMk/>
            <pc:sldMk cId="1008624394" sldId="258"/>
            <ac:spMk id="4" creationId="{13EBF926-3A4C-8540-ABA8-DA5ACD0A64E3}"/>
          </ac:spMkLst>
        </pc:spChg>
        <pc:spChg chg="add">
          <ac:chgData name="axua3602" userId="ace64663-65db-4644-81d9-89e397e50be1" providerId="ADAL" clId="{8F6D5104-37D9-DA49-9FB7-27E99089C3BC}" dt="2018-11-15T07:27:16.283" v="1186"/>
          <ac:spMkLst>
            <pc:docMk/>
            <pc:sldMk cId="1008624394" sldId="258"/>
            <ac:spMk id="5" creationId="{FBE6FBE7-9BC1-5C4C-9194-6D13E7877F8D}"/>
          </ac:spMkLst>
        </pc:spChg>
        <pc:spChg chg="add mod">
          <ac:chgData name="axua3602" userId="ace64663-65db-4644-81d9-89e397e50be1" providerId="ADAL" clId="{8F6D5104-37D9-DA49-9FB7-27E99089C3BC}" dt="2018-11-15T07:38:06.579" v="1362" actId="164"/>
          <ac:spMkLst>
            <pc:docMk/>
            <pc:sldMk cId="1008624394" sldId="258"/>
            <ac:spMk id="7" creationId="{880E8F74-84D6-8845-9ED3-3BF335F4788D}"/>
          </ac:spMkLst>
        </pc:spChg>
        <pc:spChg chg="add mod">
          <ac:chgData name="axua3602" userId="ace64663-65db-4644-81d9-89e397e50be1" providerId="ADAL" clId="{8F6D5104-37D9-DA49-9FB7-27E99089C3BC}" dt="2018-11-15T07:38:06.579" v="1362" actId="164"/>
          <ac:spMkLst>
            <pc:docMk/>
            <pc:sldMk cId="1008624394" sldId="258"/>
            <ac:spMk id="8" creationId="{DFFEAD8A-B417-7D40-91D9-43498AB21699}"/>
          </ac:spMkLst>
        </pc:spChg>
        <pc:spChg chg="add mod">
          <ac:chgData name="axua3602" userId="ace64663-65db-4644-81d9-89e397e50be1" providerId="ADAL" clId="{8F6D5104-37D9-DA49-9FB7-27E99089C3BC}" dt="2018-11-20T05:17:50.224" v="2526" actId="164"/>
          <ac:spMkLst>
            <pc:docMk/>
            <pc:sldMk cId="1008624394" sldId="258"/>
            <ac:spMk id="10" creationId="{12415D66-29E5-DE46-8B81-67426F4A4426}"/>
          </ac:spMkLst>
        </pc:spChg>
        <pc:spChg chg="mod topLvl">
          <ac:chgData name="axua3602" userId="ace64663-65db-4644-81d9-89e397e50be1" providerId="ADAL" clId="{8F6D5104-37D9-DA49-9FB7-27E99089C3BC}" dt="2018-11-15T08:27:58.294" v="1560" actId="164"/>
          <ac:spMkLst>
            <pc:docMk/>
            <pc:sldMk cId="1008624394" sldId="258"/>
            <ac:spMk id="11" creationId="{797B0F33-7D7F-5A44-A046-95D5D9C65869}"/>
          </ac:spMkLst>
        </pc:spChg>
        <pc:spChg chg="add del mod topLvl">
          <ac:chgData name="axua3602" userId="ace64663-65db-4644-81d9-89e397e50be1" providerId="ADAL" clId="{8F6D5104-37D9-DA49-9FB7-27E99089C3BC}" dt="2018-11-15T07:48:56.449" v="1399" actId="478"/>
          <ac:spMkLst>
            <pc:docMk/>
            <pc:sldMk cId="1008624394" sldId="258"/>
            <ac:spMk id="12" creationId="{EDF2AE83-69C9-DC46-BC47-816DC8D7D4E5}"/>
          </ac:spMkLst>
        </pc:spChg>
        <pc:spChg chg="add del mod">
          <ac:chgData name="axua3602" userId="ace64663-65db-4644-81d9-89e397e50be1" providerId="ADAL" clId="{8F6D5104-37D9-DA49-9FB7-27E99089C3BC}" dt="2018-11-20T06:48:54.279" v="3188" actId="478"/>
          <ac:spMkLst>
            <pc:docMk/>
            <pc:sldMk cId="1008624394" sldId="258"/>
            <ac:spMk id="15" creationId="{DEEDBEBA-8734-AE43-9954-73EE0BD2F029}"/>
          </ac:spMkLst>
        </pc:spChg>
        <pc:spChg chg="add del mod">
          <ac:chgData name="axua3602" userId="ace64663-65db-4644-81d9-89e397e50be1" providerId="ADAL" clId="{8F6D5104-37D9-DA49-9FB7-27E99089C3BC}" dt="2018-11-15T07:46:02.263" v="1380" actId="11529"/>
          <ac:spMkLst>
            <pc:docMk/>
            <pc:sldMk cId="1008624394" sldId="258"/>
            <ac:spMk id="16" creationId="{B37A3C94-D0F5-E04B-BAAF-C3EC1FE0DE7C}"/>
          </ac:spMkLst>
        </pc:spChg>
        <pc:spChg chg="add del mod">
          <ac:chgData name="axua3602" userId="ace64663-65db-4644-81d9-89e397e50be1" providerId="ADAL" clId="{8F6D5104-37D9-DA49-9FB7-27E99089C3BC}" dt="2018-11-20T06:48:55.710" v="3189" actId="478"/>
          <ac:spMkLst>
            <pc:docMk/>
            <pc:sldMk cId="1008624394" sldId="258"/>
            <ac:spMk id="16" creationId="{D990DAA4-8C27-8043-AEA8-AACF1CAA916E}"/>
          </ac:spMkLst>
        </pc:spChg>
        <pc:spChg chg="add del mod">
          <ac:chgData name="axua3602" userId="ace64663-65db-4644-81d9-89e397e50be1" providerId="ADAL" clId="{8F6D5104-37D9-DA49-9FB7-27E99089C3BC}" dt="2018-11-15T07:47:33.998" v="1395" actId="11529"/>
          <ac:spMkLst>
            <pc:docMk/>
            <pc:sldMk cId="1008624394" sldId="258"/>
            <ac:spMk id="17" creationId="{6B85855C-6510-B74A-8817-F9DD7B66374C}"/>
          </ac:spMkLst>
        </pc:spChg>
        <pc:spChg chg="add del mod">
          <ac:chgData name="axua3602" userId="ace64663-65db-4644-81d9-89e397e50be1" providerId="ADAL" clId="{8F6D5104-37D9-DA49-9FB7-27E99089C3BC}" dt="2018-11-15T07:48:37.960" v="1398" actId="478"/>
          <ac:spMkLst>
            <pc:docMk/>
            <pc:sldMk cId="1008624394" sldId="258"/>
            <ac:spMk id="18" creationId="{AA4A24EB-9C6B-3744-9CB8-4BF8DD592AC8}"/>
          </ac:spMkLst>
        </pc:spChg>
        <pc:spChg chg="mod">
          <ac:chgData name="axua3602" userId="ace64663-65db-4644-81d9-89e397e50be1" providerId="ADAL" clId="{8F6D5104-37D9-DA49-9FB7-27E99089C3BC}" dt="2018-11-21T12:42:33.628" v="8167" actId="20577"/>
          <ac:spMkLst>
            <pc:docMk/>
            <pc:sldMk cId="1008624394" sldId="258"/>
            <ac:spMk id="18" creationId="{B4F2E2A3-9BC4-1843-B805-BFC1D78D152C}"/>
          </ac:spMkLst>
        </pc:spChg>
        <pc:spChg chg="add mod">
          <ac:chgData name="axua3602" userId="ace64663-65db-4644-81d9-89e397e50be1" providerId="ADAL" clId="{8F6D5104-37D9-DA49-9FB7-27E99089C3BC}" dt="2018-11-21T12:41:31.407" v="8153" actId="20577"/>
          <ac:spMkLst>
            <pc:docMk/>
            <pc:sldMk cId="1008624394" sldId="258"/>
            <ac:spMk id="19" creationId="{1DB0F810-8327-4A4E-B316-4ABDA5275972}"/>
          </ac:spMkLst>
        </pc:spChg>
        <pc:spChg chg="add mod">
          <ac:chgData name="axua3602" userId="ace64663-65db-4644-81d9-89e397e50be1" providerId="ADAL" clId="{8F6D5104-37D9-DA49-9FB7-27E99089C3BC}" dt="2018-11-21T12:41:41.738" v="8157" actId="20577"/>
          <ac:spMkLst>
            <pc:docMk/>
            <pc:sldMk cId="1008624394" sldId="258"/>
            <ac:spMk id="20" creationId="{3E524119-4A07-094F-BB9F-AF4007FE218C}"/>
          </ac:spMkLst>
        </pc:spChg>
        <pc:spChg chg="add mod">
          <ac:chgData name="axua3602" userId="ace64663-65db-4644-81d9-89e397e50be1" providerId="ADAL" clId="{8F6D5104-37D9-DA49-9FB7-27E99089C3BC}" dt="2018-11-20T06:53:43.282" v="3313" actId="164"/>
          <ac:spMkLst>
            <pc:docMk/>
            <pc:sldMk cId="1008624394" sldId="258"/>
            <ac:spMk id="22" creationId="{56E0D61F-310F-094C-AC32-A289C5AC58F1}"/>
          </ac:spMkLst>
        </pc:spChg>
        <pc:spChg chg="add mod">
          <ac:chgData name="axua3602" userId="ace64663-65db-4644-81d9-89e397e50be1" providerId="ADAL" clId="{8F6D5104-37D9-DA49-9FB7-27E99089C3BC}" dt="2018-11-20T06:53:43.282" v="3313" actId="164"/>
          <ac:spMkLst>
            <pc:docMk/>
            <pc:sldMk cId="1008624394" sldId="258"/>
            <ac:spMk id="23" creationId="{15051E28-1A5D-1949-88DE-2FD19005863B}"/>
          </ac:spMkLst>
        </pc:spChg>
        <pc:spChg chg="add del mod">
          <ac:chgData name="axua3602" userId="ace64663-65db-4644-81d9-89e397e50be1" providerId="ADAL" clId="{8F6D5104-37D9-DA49-9FB7-27E99089C3BC}" dt="2018-11-15T08:15:14.140" v="1422" actId="478"/>
          <ac:spMkLst>
            <pc:docMk/>
            <pc:sldMk cId="1008624394" sldId="258"/>
            <ac:spMk id="25" creationId="{50D82566-2BFC-A94F-9830-50742D3BC138}"/>
          </ac:spMkLst>
        </pc:spChg>
        <pc:spChg chg="add del mod">
          <ac:chgData name="axua3602" userId="ace64663-65db-4644-81d9-89e397e50be1" providerId="ADAL" clId="{8F6D5104-37D9-DA49-9FB7-27E99089C3BC}" dt="2018-11-20T06:25:42.234" v="3091" actId="767"/>
          <ac:spMkLst>
            <pc:docMk/>
            <pc:sldMk cId="1008624394" sldId="258"/>
            <ac:spMk id="26" creationId="{864472D5-7276-744F-B646-2C4CA1343752}"/>
          </ac:spMkLst>
        </pc:spChg>
        <pc:spChg chg="mod">
          <ac:chgData name="axua3602" userId="ace64663-65db-4644-81d9-89e397e50be1" providerId="ADAL" clId="{8F6D5104-37D9-DA49-9FB7-27E99089C3BC}" dt="2018-11-21T12:41:47.353" v="8159" actId="20577"/>
          <ac:spMkLst>
            <pc:docMk/>
            <pc:sldMk cId="1008624394" sldId="258"/>
            <ac:spMk id="26" creationId="{DB4697D8-0C50-B448-834B-0A9774FF9B70}"/>
          </ac:spMkLst>
        </pc:spChg>
        <pc:spChg chg="add del mod">
          <ac:chgData name="axua3602" userId="ace64663-65db-4644-81d9-89e397e50be1" providerId="ADAL" clId="{8F6D5104-37D9-DA49-9FB7-27E99089C3BC}" dt="2018-11-15T08:20:29.576" v="1522" actId="11529"/>
          <ac:spMkLst>
            <pc:docMk/>
            <pc:sldMk cId="1008624394" sldId="258"/>
            <ac:spMk id="29" creationId="{8781C4D9-ECCC-EB4E-8590-15FF2AA9AC8C}"/>
          </ac:spMkLst>
        </pc:spChg>
        <pc:spChg chg="add del mod">
          <ac:chgData name="axua3602" userId="ace64663-65db-4644-81d9-89e397e50be1" providerId="ADAL" clId="{8F6D5104-37D9-DA49-9FB7-27E99089C3BC}" dt="2018-11-20T06:40:28.093" v="3163" actId="478"/>
          <ac:spMkLst>
            <pc:docMk/>
            <pc:sldMk cId="1008624394" sldId="258"/>
            <ac:spMk id="29" creationId="{D29FA2C8-E7F2-C442-8F24-9B629024232D}"/>
          </ac:spMkLst>
        </pc:spChg>
        <pc:spChg chg="add del mod">
          <ac:chgData name="axua3602" userId="ace64663-65db-4644-81d9-89e397e50be1" providerId="ADAL" clId="{8F6D5104-37D9-DA49-9FB7-27E99089C3BC}" dt="2018-11-20T06:38:43.400" v="3142" actId="11529"/>
          <ac:spMkLst>
            <pc:docMk/>
            <pc:sldMk cId="1008624394" sldId="258"/>
            <ac:spMk id="30" creationId="{B22B34B2-9E21-BE4E-966E-B50D48E70DA4}"/>
          </ac:spMkLst>
        </pc:spChg>
        <pc:spChg chg="add del mod">
          <ac:chgData name="axua3602" userId="ace64663-65db-4644-81d9-89e397e50be1" providerId="ADAL" clId="{8F6D5104-37D9-DA49-9FB7-27E99089C3BC}" dt="2018-11-20T06:48:57.029" v="3190" actId="478"/>
          <ac:spMkLst>
            <pc:docMk/>
            <pc:sldMk cId="1008624394" sldId="258"/>
            <ac:spMk id="31" creationId="{9EC26651-A59A-8446-9762-75406A889B48}"/>
          </ac:spMkLst>
        </pc:spChg>
        <pc:spChg chg="mod">
          <ac:chgData name="axua3602" userId="ace64663-65db-4644-81d9-89e397e50be1" providerId="ADAL" clId="{8F6D5104-37D9-DA49-9FB7-27E99089C3BC}" dt="2018-11-21T12:42:17.248" v="8163" actId="20577"/>
          <ac:spMkLst>
            <pc:docMk/>
            <pc:sldMk cId="1008624394" sldId="258"/>
            <ac:spMk id="34" creationId="{179B016E-EEA3-E540-9460-F6378105A6C1}"/>
          </ac:spMkLst>
        </pc:spChg>
        <pc:spChg chg="add del mod">
          <ac:chgData name="axua3602" userId="ace64663-65db-4644-81d9-89e397e50be1" providerId="ADAL" clId="{8F6D5104-37D9-DA49-9FB7-27E99089C3BC}" dt="2018-11-20T06:38:33.458" v="3140" actId="478"/>
          <ac:spMkLst>
            <pc:docMk/>
            <pc:sldMk cId="1008624394" sldId="258"/>
            <ac:spMk id="37" creationId="{0A19CF27-37AC-E649-A78F-5E3205C2E7CF}"/>
          </ac:spMkLst>
        </pc:spChg>
        <pc:spChg chg="add del mod">
          <ac:chgData name="axua3602" userId="ace64663-65db-4644-81d9-89e397e50be1" providerId="ADAL" clId="{8F6D5104-37D9-DA49-9FB7-27E99089C3BC}" dt="2018-11-15T08:26:18.910" v="1544" actId="478"/>
          <ac:spMkLst>
            <pc:docMk/>
            <pc:sldMk cId="1008624394" sldId="258"/>
            <ac:spMk id="38" creationId="{B794F4C4-C940-6A49-8CA2-92DA43E42176}"/>
          </ac:spMkLst>
        </pc:spChg>
        <pc:spChg chg="add mod">
          <ac:chgData name="axua3602" userId="ace64663-65db-4644-81d9-89e397e50be1" providerId="ADAL" clId="{8F6D5104-37D9-DA49-9FB7-27E99089C3BC}" dt="2018-11-15T08:27:58.294" v="1560" actId="164"/>
          <ac:spMkLst>
            <pc:docMk/>
            <pc:sldMk cId="1008624394" sldId="258"/>
            <ac:spMk id="39" creationId="{F257994B-214D-9E4D-8E84-0D7D59D5BE54}"/>
          </ac:spMkLst>
        </pc:spChg>
        <pc:spChg chg="add mod">
          <ac:chgData name="axua3602" userId="ace64663-65db-4644-81d9-89e397e50be1" providerId="ADAL" clId="{8F6D5104-37D9-DA49-9FB7-27E99089C3BC}" dt="2018-11-15T08:32:07.395" v="1641" actId="164"/>
          <ac:spMkLst>
            <pc:docMk/>
            <pc:sldMk cId="1008624394" sldId="258"/>
            <ac:spMk id="41" creationId="{E23D3EB3-C231-DC47-9FB9-DFAF0CA1895D}"/>
          </ac:spMkLst>
        </pc:spChg>
        <pc:spChg chg="add mod">
          <ac:chgData name="axua3602" userId="ace64663-65db-4644-81d9-89e397e50be1" providerId="ADAL" clId="{8F6D5104-37D9-DA49-9FB7-27E99089C3BC}" dt="2018-11-20T05:10:57.908" v="2302" actId="208"/>
          <ac:spMkLst>
            <pc:docMk/>
            <pc:sldMk cId="1008624394" sldId="258"/>
            <ac:spMk id="42" creationId="{2980B8DD-D185-BE4C-A6CB-02AF51E699E3}"/>
          </ac:spMkLst>
        </pc:spChg>
        <pc:spChg chg="add mod">
          <ac:chgData name="axua3602" userId="ace64663-65db-4644-81d9-89e397e50be1" providerId="ADAL" clId="{8F6D5104-37D9-DA49-9FB7-27E99089C3BC}" dt="2018-11-20T05:12:14.290" v="2318" actId="164"/>
          <ac:spMkLst>
            <pc:docMk/>
            <pc:sldMk cId="1008624394" sldId="258"/>
            <ac:spMk id="44" creationId="{6DF16EE2-2AA8-954A-B825-C9ED97CA2EFF}"/>
          </ac:spMkLst>
        </pc:spChg>
        <pc:spChg chg="add mod">
          <ac:chgData name="axua3602" userId="ace64663-65db-4644-81d9-89e397e50be1" providerId="ADAL" clId="{8F6D5104-37D9-DA49-9FB7-27E99089C3BC}" dt="2018-11-20T05:12:14.290" v="2318" actId="164"/>
          <ac:spMkLst>
            <pc:docMk/>
            <pc:sldMk cId="1008624394" sldId="258"/>
            <ac:spMk id="45" creationId="{2195432C-65C8-5C44-82C3-F1F97F705129}"/>
          </ac:spMkLst>
        </pc:spChg>
        <pc:spChg chg="add del mod">
          <ac:chgData name="axua3602" userId="ace64663-65db-4644-81d9-89e397e50be1" providerId="ADAL" clId="{8F6D5104-37D9-DA49-9FB7-27E99089C3BC}" dt="2018-11-20T06:48:50.918" v="3187" actId="478"/>
          <ac:spMkLst>
            <pc:docMk/>
            <pc:sldMk cId="1008624394" sldId="258"/>
            <ac:spMk id="46" creationId="{267BEBF3-7550-3D4A-AEA6-E1F6ECA2F40C}"/>
          </ac:spMkLst>
        </pc:spChg>
        <pc:grpChg chg="add mod">
          <ac:chgData name="axua3602" userId="ace64663-65db-4644-81d9-89e397e50be1" providerId="ADAL" clId="{8F6D5104-37D9-DA49-9FB7-27E99089C3BC}" dt="2018-11-20T06:53:43.282" v="3313" actId="164"/>
          <ac:grpSpMkLst>
            <pc:docMk/>
            <pc:sldMk cId="1008624394" sldId="258"/>
            <ac:grpSpMk id="4" creationId="{9EBAC8BE-43F3-4D47-8E38-1727F0C850D1}"/>
          </ac:grpSpMkLst>
        </pc:grpChg>
        <pc:grpChg chg="add mod">
          <ac:chgData name="axua3602" userId="ace64663-65db-4644-81d9-89e397e50be1" providerId="ADAL" clId="{8F6D5104-37D9-DA49-9FB7-27E99089C3BC}" dt="2018-11-15T08:32:07.395" v="1641" actId="164"/>
          <ac:grpSpMkLst>
            <pc:docMk/>
            <pc:sldMk cId="1008624394" sldId="258"/>
            <ac:grpSpMk id="9" creationId="{510896BD-95FF-784C-A9AE-958F6C458F01}"/>
          </ac:grpSpMkLst>
        </pc:grpChg>
        <pc:grpChg chg="add del mod">
          <ac:chgData name="axua3602" userId="ace64663-65db-4644-81d9-89e397e50be1" providerId="ADAL" clId="{8F6D5104-37D9-DA49-9FB7-27E99089C3BC}" dt="2018-11-15T07:48:56.449" v="1399" actId="478"/>
          <ac:grpSpMkLst>
            <pc:docMk/>
            <pc:sldMk cId="1008624394" sldId="258"/>
            <ac:grpSpMk id="10" creationId="{E3175ACB-FF74-4D42-AF35-B9E68DA0A797}"/>
          </ac:grpSpMkLst>
        </pc:grpChg>
        <pc:grpChg chg="add mod">
          <ac:chgData name="axua3602" userId="ace64663-65db-4644-81d9-89e397e50be1" providerId="ADAL" clId="{8F6D5104-37D9-DA49-9FB7-27E99089C3BC}" dt="2018-11-20T14:18:24.638" v="7841" actId="1076"/>
          <ac:grpSpMkLst>
            <pc:docMk/>
            <pc:sldMk cId="1008624394" sldId="258"/>
            <ac:grpSpMk id="12" creationId="{DEA9BA0F-A595-9B47-AF04-277B97A05F21}"/>
          </ac:grpSpMkLst>
        </pc:grpChg>
        <pc:grpChg chg="add del mod">
          <ac:chgData name="axua3602" userId="ace64663-65db-4644-81d9-89e397e50be1" providerId="ADAL" clId="{8F6D5104-37D9-DA49-9FB7-27E99089C3BC}" dt="2018-11-15T07:50:55.717" v="1408" actId="478"/>
          <ac:grpSpMkLst>
            <pc:docMk/>
            <pc:sldMk cId="1008624394" sldId="258"/>
            <ac:grpSpMk id="13" creationId="{BF1950E3-9E37-3943-B3B1-BC498DB36E41}"/>
          </ac:grpSpMkLst>
        </pc:grpChg>
        <pc:grpChg chg="add mod">
          <ac:chgData name="axua3602" userId="ace64663-65db-4644-81d9-89e397e50be1" providerId="ADAL" clId="{8F6D5104-37D9-DA49-9FB7-27E99089C3BC}" dt="2018-11-20T14:18:02.810" v="7836" actId="1076"/>
          <ac:grpSpMkLst>
            <pc:docMk/>
            <pc:sldMk cId="1008624394" sldId="258"/>
            <ac:grpSpMk id="17" creationId="{F152C80D-4A0F-1345-AEED-D1B665C1353D}"/>
          </ac:grpSpMkLst>
        </pc:grpChg>
        <pc:grpChg chg="add del mod">
          <ac:chgData name="axua3602" userId="ace64663-65db-4644-81d9-89e397e50be1" providerId="ADAL" clId="{8F6D5104-37D9-DA49-9FB7-27E99089C3BC}" dt="2018-11-20T07:05:03.040" v="3658" actId="478"/>
          <ac:grpSpMkLst>
            <pc:docMk/>
            <pc:sldMk cId="1008624394" sldId="258"/>
            <ac:grpSpMk id="32" creationId="{B477F5C8-E23F-9640-9F45-8C3853B0985E}"/>
          </ac:grpSpMkLst>
        </pc:grpChg>
        <pc:grpChg chg="add mod">
          <ac:chgData name="axua3602" userId="ace64663-65db-4644-81d9-89e397e50be1" providerId="ADAL" clId="{8F6D5104-37D9-DA49-9FB7-27E99089C3BC}" dt="2018-11-20T05:12:14.290" v="2318" actId="164"/>
          <ac:grpSpMkLst>
            <pc:docMk/>
            <pc:sldMk cId="1008624394" sldId="258"/>
            <ac:grpSpMk id="40" creationId="{B5C683FB-A746-FE43-B2A8-5B41C7BCED33}"/>
          </ac:grpSpMkLst>
        </pc:grpChg>
        <pc:grpChg chg="add mod">
          <ac:chgData name="axua3602" userId="ace64663-65db-4644-81d9-89e397e50be1" providerId="ADAL" clId="{8F6D5104-37D9-DA49-9FB7-27E99089C3BC}" dt="2018-11-20T05:17:50.224" v="2526" actId="164"/>
          <ac:grpSpMkLst>
            <pc:docMk/>
            <pc:sldMk cId="1008624394" sldId="258"/>
            <ac:grpSpMk id="43" creationId="{3D9D00DF-35DB-BC40-8B45-E981891D67A2}"/>
          </ac:grpSpMkLst>
        </pc:grpChg>
        <pc:picChg chg="add del mod modCrop">
          <ac:chgData name="axua3602" userId="ace64663-65db-4644-81d9-89e397e50be1" providerId="ADAL" clId="{8F6D5104-37D9-DA49-9FB7-27E99089C3BC}" dt="2018-11-20T06:20:15.644" v="3038" actId="478"/>
          <ac:picMkLst>
            <pc:docMk/>
            <pc:sldMk cId="1008624394" sldId="258"/>
            <ac:picMk id="13" creationId="{2D7E3C54-73E5-4842-9076-C21D3F3EC938}"/>
          </ac:picMkLst>
        </pc:picChg>
        <pc:picChg chg="add del mod">
          <ac:chgData name="axua3602" userId="ace64663-65db-4644-81d9-89e397e50be1" providerId="ADAL" clId="{8F6D5104-37D9-DA49-9FB7-27E99089C3BC}" dt="2018-11-20T06:28:56.121" v="3093" actId="478"/>
          <ac:picMkLst>
            <pc:docMk/>
            <pc:sldMk cId="1008624394" sldId="258"/>
            <ac:picMk id="14" creationId="{683AAD93-E1E4-EE4D-A94A-2A0831E672EC}"/>
          </ac:picMkLst>
        </pc:picChg>
        <pc:picChg chg="add del mod">
          <ac:chgData name="axua3602" userId="ace64663-65db-4644-81d9-89e397e50be1" providerId="ADAL" clId="{8F6D5104-37D9-DA49-9FB7-27E99089C3BC}" dt="2018-11-20T06:32:10.846" v="3103" actId="478"/>
          <ac:picMkLst>
            <pc:docMk/>
            <pc:sldMk cId="1008624394" sldId="258"/>
            <ac:picMk id="27" creationId="{0C8839B5-C913-A640-8259-C386706E6C2D}"/>
          </ac:picMkLst>
        </pc:picChg>
        <pc:picChg chg="add del mod">
          <ac:chgData name="axua3602" userId="ace64663-65db-4644-81d9-89e397e50be1" providerId="ADAL" clId="{8F6D5104-37D9-DA49-9FB7-27E99089C3BC}" dt="2018-11-20T14:17:48.331" v="7832" actId="478"/>
          <ac:picMkLst>
            <pc:docMk/>
            <pc:sldMk cId="1008624394" sldId="258"/>
            <ac:picMk id="28" creationId="{AC5E3D02-3FD2-AD48-B773-47F758778716}"/>
          </ac:picMkLst>
        </pc:picChg>
        <pc:inkChg chg="add del">
          <ac:chgData name="axua3602" userId="ace64663-65db-4644-81d9-89e397e50be1" providerId="ADAL" clId="{8F6D5104-37D9-DA49-9FB7-27E99089C3BC}" dt="2018-11-15T08:15:41.518" v="1424" actId="32730"/>
          <ac:inkMkLst>
            <pc:docMk/>
            <pc:sldMk cId="1008624394" sldId="258"/>
            <ac:inkMk id="26" creationId="{ACA35ED4-C44F-784F-9C25-87E7D2D90CE1}"/>
          </ac:inkMkLst>
        </pc:inkChg>
        <pc:inkChg chg="add del">
          <ac:chgData name="axua3602" userId="ace64663-65db-4644-81d9-89e397e50be1" providerId="ADAL" clId="{8F6D5104-37D9-DA49-9FB7-27E99089C3BC}" dt="2018-11-15T08:23:29.389" v="1536" actId="32730"/>
          <ac:inkMkLst>
            <pc:docMk/>
            <pc:sldMk cId="1008624394" sldId="258"/>
            <ac:inkMk id="36" creationId="{DA85B972-77C6-1F49-A36E-2BBA2F210649}"/>
          </ac:inkMkLst>
        </pc:inkChg>
        <pc:inkChg chg="add del">
          <ac:chgData name="axua3602" userId="ace64663-65db-4644-81d9-89e397e50be1" providerId="ADAL" clId="{8F6D5104-37D9-DA49-9FB7-27E99089C3BC}" dt="2018-11-15T08:23:29.076" v="1535" actId="32730"/>
          <ac:inkMkLst>
            <pc:docMk/>
            <pc:sldMk cId="1008624394" sldId="258"/>
            <ac:inkMk id="37" creationId="{296381CB-B570-C648-9AFF-A689D3237D94}"/>
          </ac:inkMkLst>
        </pc:inkChg>
        <pc:cxnChg chg="add mod">
          <ac:chgData name="axua3602" userId="ace64663-65db-4644-81d9-89e397e50be1" providerId="ADAL" clId="{8F6D5104-37D9-DA49-9FB7-27E99089C3BC}" dt="2018-11-15T07:28:13.500" v="1206" actId="1076"/>
          <ac:cxnSpMkLst>
            <pc:docMk/>
            <pc:sldMk cId="1008624394" sldId="258"/>
            <ac:cxnSpMk id="6" creationId="{4548066F-59CD-BB47-9865-6BFE26593348}"/>
          </ac:cxnSpMkLst>
        </pc:cxnChg>
        <pc:cxnChg chg="add del mod">
          <ac:chgData name="axua3602" userId="ace64663-65db-4644-81d9-89e397e50be1" providerId="ADAL" clId="{8F6D5104-37D9-DA49-9FB7-27E99089C3BC}" dt="2018-11-20T06:23:58.012" v="3086" actId="478"/>
          <ac:cxnSpMkLst>
            <pc:docMk/>
            <pc:sldMk cId="1008624394" sldId="258"/>
            <ac:cxnSpMk id="18" creationId="{126CDD4F-F42D-2741-B814-F1D5230CE6BA}"/>
          </ac:cxnSpMkLst>
        </pc:cxnChg>
        <pc:cxnChg chg="add del mod">
          <ac:chgData name="axua3602" userId="ace64663-65db-4644-81d9-89e397e50be1" providerId="ADAL" clId="{8F6D5104-37D9-DA49-9FB7-27E99089C3BC}" dt="2018-11-15T07:50:25.265" v="1407" actId="478"/>
          <ac:cxnSpMkLst>
            <pc:docMk/>
            <pc:sldMk cId="1008624394" sldId="258"/>
            <ac:cxnSpMk id="20" creationId="{B2F9E340-2F46-AA49-A308-86E3E47B4A3F}"/>
          </ac:cxnSpMkLst>
        </pc:cxnChg>
        <pc:cxnChg chg="add del mod">
          <ac:chgData name="axua3602" userId="ace64663-65db-4644-81d9-89e397e50be1" providerId="ADAL" clId="{8F6D5104-37D9-DA49-9FB7-27E99089C3BC}" dt="2018-11-20T06:25:44.236" v="3092" actId="478"/>
          <ac:cxnSpMkLst>
            <pc:docMk/>
            <pc:sldMk cId="1008624394" sldId="258"/>
            <ac:cxnSpMk id="24" creationId="{97000236-E5C2-194B-B8B2-68602E2B33BA}"/>
          </ac:cxnSpMkLst>
        </pc:cxnChg>
        <pc:cxnChg chg="add del mod">
          <ac:chgData name="axua3602" userId="ace64663-65db-4644-81d9-89e397e50be1" providerId="ADAL" clId="{8F6D5104-37D9-DA49-9FB7-27E99089C3BC}" dt="2018-11-15T08:15:56.572" v="1426" actId="11529"/>
          <ac:cxnSpMkLst>
            <pc:docMk/>
            <pc:sldMk cId="1008624394" sldId="258"/>
            <ac:cxnSpMk id="28" creationId="{417D988F-A5C2-3645-BD2B-F9A80D709A74}"/>
          </ac:cxnSpMkLst>
        </pc:cxnChg>
        <pc:cxnChg chg="add del mod">
          <ac:chgData name="axua3602" userId="ace64663-65db-4644-81d9-89e397e50be1" providerId="ADAL" clId="{8F6D5104-37D9-DA49-9FB7-27E99089C3BC}" dt="2018-11-15T08:23:30.923" v="1538" actId="478"/>
          <ac:cxnSpMkLst>
            <pc:docMk/>
            <pc:sldMk cId="1008624394" sldId="258"/>
            <ac:cxnSpMk id="31" creationId="{F9B73B65-CF34-9E43-BB3E-034092411756}"/>
          </ac:cxnSpMkLst>
        </pc:cxnChg>
      </pc:sldChg>
      <pc:sldChg chg="addSp delSp modSp add del mod setBg setClrOvrMap delDesignElem">
        <pc:chgData name="axua3602" userId="ace64663-65db-4644-81d9-89e397e50be1" providerId="ADAL" clId="{8F6D5104-37D9-DA49-9FB7-27E99089C3BC}" dt="2018-11-20T04:35:57.585" v="1701" actId="20577"/>
        <pc:sldMkLst>
          <pc:docMk/>
          <pc:sldMk cId="3407316973" sldId="262"/>
        </pc:sldMkLst>
        <pc:spChg chg="mod">
          <ac:chgData name="axua3602" userId="ace64663-65db-4644-81d9-89e397e50be1" providerId="ADAL" clId="{8F6D5104-37D9-DA49-9FB7-27E99089C3BC}" dt="2018-11-15T07:21:40.420" v="1156" actId="14100"/>
          <ac:spMkLst>
            <pc:docMk/>
            <pc:sldMk cId="3407316973" sldId="262"/>
            <ac:spMk id="2" creationId="{59489561-6E4B-4A96-AEC2-F8707C1C0F94}"/>
          </ac:spMkLst>
        </pc:spChg>
        <pc:spChg chg="mod">
          <ac:chgData name="axua3602" userId="ace64663-65db-4644-81d9-89e397e50be1" providerId="ADAL" clId="{8F6D5104-37D9-DA49-9FB7-27E99089C3BC}" dt="2018-11-20T04:35:57.585" v="1701" actId="20577"/>
          <ac:spMkLst>
            <pc:docMk/>
            <pc:sldMk cId="3407316973" sldId="262"/>
            <ac:spMk id="3" creationId="{57681357-B4E0-4398-8AFB-88E97FDB8B0B}"/>
          </ac:spMkLst>
        </pc:spChg>
        <pc:spChg chg="del mod">
          <ac:chgData name="axua3602" userId="ace64663-65db-4644-81d9-89e397e50be1" providerId="ADAL" clId="{8F6D5104-37D9-DA49-9FB7-27E99089C3BC}" dt="2018-11-15T07:22:23.478" v="1161" actId="478"/>
          <ac:spMkLst>
            <pc:docMk/>
            <pc:sldMk cId="3407316973" sldId="262"/>
            <ac:spMk id="4" creationId="{461ED35E-0159-4E35-9A77-6FDC50DF1D91}"/>
          </ac:spMkLst>
        </pc:spChg>
        <pc:spChg chg="add del mod">
          <ac:chgData name="axua3602" userId="ace64663-65db-4644-81d9-89e397e50be1" providerId="ADAL" clId="{8F6D5104-37D9-DA49-9FB7-27E99089C3BC}" dt="2018-11-15T07:18:49.306" v="1130" actId="767"/>
          <ac:spMkLst>
            <pc:docMk/>
            <pc:sldMk cId="3407316973" sldId="262"/>
            <ac:spMk id="5" creationId="{146DC6A9-11BF-3243-9379-3A668F6E76A0}"/>
          </ac:spMkLst>
        </pc:spChg>
        <pc:spChg chg="add del mod">
          <ac:chgData name="axua3602" userId="ace64663-65db-4644-81d9-89e397e50be1" providerId="ADAL" clId="{8F6D5104-37D9-DA49-9FB7-27E99089C3BC}" dt="2018-11-15T07:14:53.764" v="1099"/>
          <ac:spMkLst>
            <pc:docMk/>
            <pc:sldMk cId="3407316973" sldId="262"/>
            <ac:spMk id="5" creationId="{965006C9-61B5-D045-AB0F-AFA5148E27C6}"/>
          </ac:spMkLst>
        </pc:spChg>
        <pc:spChg chg="add del mod">
          <ac:chgData name="axua3602" userId="ace64663-65db-4644-81d9-89e397e50be1" providerId="ADAL" clId="{8F6D5104-37D9-DA49-9FB7-27E99089C3BC}" dt="2018-11-15T07:14:54.927" v="1101"/>
          <ac:spMkLst>
            <pc:docMk/>
            <pc:sldMk cId="3407316973" sldId="262"/>
            <ac:spMk id="6" creationId="{3C55E7E7-BD01-1E4D-8CC6-09973DDD2661}"/>
          </ac:spMkLst>
        </pc:spChg>
        <pc:spChg chg="add del mod">
          <ac:chgData name="axua3602" userId="ace64663-65db-4644-81d9-89e397e50be1" providerId="ADAL" clId="{8F6D5104-37D9-DA49-9FB7-27E99089C3BC}" dt="2018-11-15T07:20:51.552" v="1144" actId="767"/>
          <ac:spMkLst>
            <pc:docMk/>
            <pc:sldMk cId="3407316973" sldId="262"/>
            <ac:spMk id="6" creationId="{803FB73D-FC05-3C43-9C55-67A901CAE657}"/>
          </ac:spMkLst>
        </pc:spChg>
        <pc:spChg chg="add del">
          <ac:chgData name="axua3602" userId="ace64663-65db-4644-81d9-89e397e50be1" providerId="ADAL" clId="{8F6D5104-37D9-DA49-9FB7-27E99089C3BC}" dt="2018-11-15T07:15:19.484" v="1110"/>
          <ac:spMkLst>
            <pc:docMk/>
            <pc:sldMk cId="3407316973" sldId="262"/>
            <ac:spMk id="7" creationId="{48A740BC-A0AA-45E0-B899-2AE9C6FE11CA}"/>
          </ac:spMkLst>
        </pc:spChg>
        <pc:spChg chg="del">
          <ac:chgData name="axua3602" userId="ace64663-65db-4644-81d9-89e397e50be1" providerId="ADAL" clId="{8F6D5104-37D9-DA49-9FB7-27E99089C3BC}" dt="2018-11-15T07:13:13.917" v="1085" actId="26606"/>
          <ac:spMkLst>
            <pc:docMk/>
            <pc:sldMk cId="3407316973" sldId="262"/>
            <ac:spMk id="9" creationId="{4351DFE5-F63D-4BE0-BDA9-E3EB88F01AA5}"/>
          </ac:spMkLst>
        </pc:spChg>
        <pc:spChg chg="add del">
          <ac:chgData name="axua3602" userId="ace64663-65db-4644-81d9-89e397e50be1" providerId="ADAL" clId="{8F6D5104-37D9-DA49-9FB7-27E99089C3BC}" dt="2018-11-15T07:21:09.423" v="1153"/>
          <ac:spMkLst>
            <pc:docMk/>
            <pc:sldMk cId="3407316973" sldId="262"/>
            <ac:spMk id="10" creationId="{48A740BC-A0AA-45E0-B899-2AE9C6FE11CA}"/>
          </ac:spMkLst>
        </pc:spChg>
        <pc:spChg chg="add">
          <ac:chgData name="axua3602" userId="ace64663-65db-4644-81d9-89e397e50be1" providerId="ADAL" clId="{8F6D5104-37D9-DA49-9FB7-27E99089C3BC}" dt="2018-11-15T07:22:24.423" v="1162"/>
          <ac:spMkLst>
            <pc:docMk/>
            <pc:sldMk cId="3407316973" sldId="262"/>
            <ac:spMk id="11" creationId="{020C12C7-68AE-BF40-BD50-7C0BEB05139B}"/>
          </ac:spMkLst>
        </pc:spChg>
        <pc:spChg chg="add del">
          <ac:chgData name="axua3602" userId="ace64663-65db-4644-81d9-89e397e50be1" providerId="ADAL" clId="{8F6D5104-37D9-DA49-9FB7-27E99089C3BC}" dt="2018-11-15T07:14:57.833" v="1107"/>
          <ac:spMkLst>
            <pc:docMk/>
            <pc:sldMk cId="3407316973" sldId="262"/>
            <ac:spMk id="16" creationId="{48A740BC-A0AA-45E0-B899-2AE9C6FE11CA}"/>
          </ac:spMkLst>
        </pc:spChg>
        <pc:spChg chg="add del">
          <ac:chgData name="axua3602" userId="ace64663-65db-4644-81d9-89e397e50be1" providerId="ADAL" clId="{8F6D5104-37D9-DA49-9FB7-27E99089C3BC}" dt="2018-11-15T07:18:48.082" v="1127" actId="26606"/>
          <ac:spMkLst>
            <pc:docMk/>
            <pc:sldMk cId="3407316973" sldId="262"/>
            <ac:spMk id="17" creationId="{48A740BC-A0AA-45E0-B899-2AE9C6FE11CA}"/>
          </ac:spMkLst>
        </pc:spChg>
        <pc:picChg chg="del">
          <ac:chgData name="axua3602" userId="ace64663-65db-4644-81d9-89e397e50be1" providerId="ADAL" clId="{8F6D5104-37D9-DA49-9FB7-27E99089C3BC}" dt="2018-11-15T07:13:13.917" v="1085" actId="26606"/>
          <ac:picMkLst>
            <pc:docMk/>
            <pc:sldMk cId="3407316973" sldId="262"/>
            <ac:picMk id="11" creationId="{3AA16612-ACD2-4A16-8F2B-4514FD6BF28F}"/>
          </ac:picMkLst>
        </pc:picChg>
        <pc:cxnChg chg="add mod">
          <ac:chgData name="axua3602" userId="ace64663-65db-4644-81d9-89e397e50be1" providerId="ADAL" clId="{8F6D5104-37D9-DA49-9FB7-27E99089C3BC}" dt="2018-11-15T07:25:18.735" v="1175" actId="14100"/>
          <ac:cxnSpMkLst>
            <pc:docMk/>
            <pc:sldMk cId="3407316973" sldId="262"/>
            <ac:cxnSpMk id="8" creationId="{078B75F0-A07A-134C-928D-A87ED0CEBE0C}"/>
          </ac:cxnSpMkLst>
        </pc:cxnChg>
        <pc:cxnChg chg="add del">
          <ac:chgData name="axua3602" userId="ace64663-65db-4644-81d9-89e397e50be1" providerId="ADAL" clId="{8F6D5104-37D9-DA49-9FB7-27E99089C3BC}" dt="2018-11-15T07:15:19.484" v="1110"/>
          <ac:cxnSpMkLst>
            <pc:docMk/>
            <pc:sldMk cId="3407316973" sldId="262"/>
            <ac:cxnSpMk id="8" creationId="{B874EF51-C858-4BB9-97C3-D17755787127}"/>
          </ac:cxnSpMkLst>
        </pc:cxnChg>
        <pc:cxnChg chg="add del">
          <ac:chgData name="axua3602" userId="ace64663-65db-4644-81d9-89e397e50be1" providerId="ADAL" clId="{8F6D5104-37D9-DA49-9FB7-27E99089C3BC}" dt="2018-11-15T07:21:09.423" v="1153"/>
          <ac:cxnSpMkLst>
            <pc:docMk/>
            <pc:sldMk cId="3407316973" sldId="262"/>
            <ac:cxnSpMk id="12" creationId="{B874EF51-C858-4BB9-97C3-D17755787127}"/>
          </ac:cxnSpMkLst>
        </pc:cxnChg>
        <pc:cxnChg chg="add del">
          <ac:chgData name="axua3602" userId="ace64663-65db-4644-81d9-89e397e50be1" providerId="ADAL" clId="{8F6D5104-37D9-DA49-9FB7-27E99089C3BC}" dt="2018-11-15T07:14:57.833" v="1107"/>
          <ac:cxnSpMkLst>
            <pc:docMk/>
            <pc:sldMk cId="3407316973" sldId="262"/>
            <ac:cxnSpMk id="18" creationId="{B874EF51-C858-4BB9-97C3-D17755787127}"/>
          </ac:cxnSpMkLst>
        </pc:cxnChg>
        <pc:cxnChg chg="add del">
          <ac:chgData name="axua3602" userId="ace64663-65db-4644-81d9-89e397e50be1" providerId="ADAL" clId="{8F6D5104-37D9-DA49-9FB7-27E99089C3BC}" dt="2018-11-15T07:18:48.082" v="1127" actId="26606"/>
          <ac:cxnSpMkLst>
            <pc:docMk/>
            <pc:sldMk cId="3407316973" sldId="262"/>
            <ac:cxnSpMk id="19" creationId="{B874EF51-C858-4BB9-97C3-D17755787127}"/>
          </ac:cxnSpMkLst>
        </pc:cxnChg>
      </pc:sldChg>
      <pc:sldChg chg="addSp delSp modSp add ord delDesignElem modNotesTx">
        <pc:chgData name="axua3602" userId="ace64663-65db-4644-81d9-89e397e50be1" providerId="ADAL" clId="{8F6D5104-37D9-DA49-9FB7-27E99089C3BC}" dt="2018-11-21T12:15:35.890" v="8141" actId="20577"/>
        <pc:sldMkLst>
          <pc:docMk/>
          <pc:sldMk cId="3322608936" sldId="263"/>
        </pc:sldMkLst>
        <pc:spChg chg="del mod">
          <ac:chgData name="axua3602" userId="ace64663-65db-4644-81d9-89e397e50be1" providerId="ADAL" clId="{8F6D5104-37D9-DA49-9FB7-27E99089C3BC}" dt="2018-11-15T07:06:12.629" v="1039" actId="478"/>
          <ac:spMkLst>
            <pc:docMk/>
            <pc:sldMk cId="3322608936" sldId="263"/>
            <ac:spMk id="2" creationId="{FE2034E4-92D4-6847-8A2C-5CECA52E4493}"/>
          </ac:spMkLst>
        </pc:spChg>
        <pc:spChg chg="add del mod">
          <ac:chgData name="axua3602" userId="ace64663-65db-4644-81d9-89e397e50be1" providerId="ADAL" clId="{8F6D5104-37D9-DA49-9FB7-27E99089C3BC}" dt="2018-11-20T05:00:22.707" v="2059" actId="478"/>
          <ac:spMkLst>
            <pc:docMk/>
            <pc:sldMk cId="3322608936" sldId="263"/>
            <ac:spMk id="3" creationId="{17769F40-A148-C941-A50C-26FF6E5A3F8F}"/>
          </ac:spMkLst>
        </pc:spChg>
        <pc:spChg chg="del mod ord">
          <ac:chgData name="axua3602" userId="ace64663-65db-4644-81d9-89e397e50be1" providerId="ADAL" clId="{8F6D5104-37D9-DA49-9FB7-27E99089C3BC}" dt="2018-11-15T07:00:28.759" v="1034" actId="478"/>
          <ac:spMkLst>
            <pc:docMk/>
            <pc:sldMk cId="3322608936" sldId="263"/>
            <ac:spMk id="3" creationId="{56E9C470-5408-1044-8B4C-F358815E7BD2}"/>
          </ac:spMkLst>
        </pc:spChg>
        <pc:spChg chg="add del mod">
          <ac:chgData name="axua3602" userId="ace64663-65db-4644-81d9-89e397e50be1" providerId="ADAL" clId="{8F6D5104-37D9-DA49-9FB7-27E99089C3BC}" dt="2018-11-20T13:15:22.530" v="7780" actId="478"/>
          <ac:spMkLst>
            <pc:docMk/>
            <pc:sldMk cId="3322608936" sldId="263"/>
            <ac:spMk id="3" creationId="{B1FF8673-EE3B-BD41-8FF4-C6902CBE78B5}"/>
          </ac:spMkLst>
        </pc:spChg>
        <pc:spChg chg="add del mod">
          <ac:chgData name="axua3602" userId="ace64663-65db-4644-81d9-89e397e50be1" providerId="ADAL" clId="{8F6D5104-37D9-DA49-9FB7-27E99089C3BC}" dt="2018-11-15T08:33:20.673" v="1647" actId="478"/>
          <ac:spMkLst>
            <pc:docMk/>
            <pc:sldMk cId="3322608936" sldId="263"/>
            <ac:spMk id="3" creationId="{D0E5823B-7C9A-0D45-A5F8-5E645FA0C9B4}"/>
          </ac:spMkLst>
        </pc:spChg>
        <pc:spChg chg="del mod ord">
          <ac:chgData name="axua3602" userId="ace64663-65db-4644-81d9-89e397e50be1" providerId="ADAL" clId="{8F6D5104-37D9-DA49-9FB7-27E99089C3BC}" dt="2018-11-15T07:22:29.118" v="1163" actId="478"/>
          <ac:spMkLst>
            <pc:docMk/>
            <pc:sldMk cId="3322608936" sldId="263"/>
            <ac:spMk id="4" creationId="{BE3B7968-04DD-014F-BAEB-55DE2FAEA7E8}"/>
          </ac:spMkLst>
        </pc:spChg>
        <pc:spChg chg="add">
          <ac:chgData name="axua3602" userId="ace64663-65db-4644-81d9-89e397e50be1" providerId="ADAL" clId="{8F6D5104-37D9-DA49-9FB7-27E99089C3BC}" dt="2018-11-15T07:22:29.903" v="1164"/>
          <ac:spMkLst>
            <pc:docMk/>
            <pc:sldMk cId="3322608936" sldId="263"/>
            <ac:spMk id="6" creationId="{37F63486-7C41-8C4F-A315-50211B164953}"/>
          </ac:spMkLst>
        </pc:spChg>
        <pc:spChg chg="add del mod">
          <ac:chgData name="axua3602" userId="ace64663-65db-4644-81d9-89e397e50be1" providerId="ADAL" clId="{8F6D5104-37D9-DA49-9FB7-27E99089C3BC}" dt="2018-11-15T06:53:42.598" v="938" actId="931"/>
          <ac:spMkLst>
            <pc:docMk/>
            <pc:sldMk cId="3322608936" sldId="263"/>
            <ac:spMk id="6" creationId="{8B8DC73D-AC46-2B4A-80E2-1D331A83E541}"/>
          </ac:spMkLst>
        </pc:spChg>
        <pc:spChg chg="add del">
          <ac:chgData name="axua3602" userId="ace64663-65db-4644-81d9-89e397e50be1" providerId="ADAL" clId="{8F6D5104-37D9-DA49-9FB7-27E99089C3BC}" dt="2018-11-20T13:15:20.376" v="7779" actId="478"/>
          <ac:spMkLst>
            <pc:docMk/>
            <pc:sldMk cId="3322608936" sldId="263"/>
            <ac:spMk id="9" creationId="{7E5FBE59-307E-B549-ACBA-13A7A5170812}"/>
          </ac:spMkLst>
        </pc:spChg>
        <pc:spChg chg="add del mod">
          <ac:chgData name="axua3602" userId="ace64663-65db-4644-81d9-89e397e50be1" providerId="ADAL" clId="{8F6D5104-37D9-DA49-9FB7-27E99089C3BC}" dt="2018-11-15T06:56:14.560" v="985" actId="478"/>
          <ac:spMkLst>
            <pc:docMk/>
            <pc:sldMk cId="3322608936" sldId="263"/>
            <ac:spMk id="10" creationId="{00B4BB74-F79D-5043-9387-DA6B9BBA61A3}"/>
          </ac:spMkLst>
        </pc:spChg>
        <pc:spChg chg="add mod">
          <ac:chgData name="axua3602" userId="ace64663-65db-4644-81d9-89e397e50be1" providerId="ADAL" clId="{8F6D5104-37D9-DA49-9FB7-27E99089C3BC}" dt="2018-11-21T12:15:35.890" v="8141" actId="20577"/>
          <ac:spMkLst>
            <pc:docMk/>
            <pc:sldMk cId="3322608936" sldId="263"/>
            <ac:spMk id="10" creationId="{5FC9F9DD-F855-B649-B465-03BDE31EE220}"/>
          </ac:spMkLst>
        </pc:spChg>
        <pc:spChg chg="add del">
          <ac:chgData name="axua3602" userId="ace64663-65db-4644-81d9-89e397e50be1" providerId="ADAL" clId="{8F6D5104-37D9-DA49-9FB7-27E99089C3BC}" dt="2018-11-20T05:00:19.497" v="2058" actId="478"/>
          <ac:spMkLst>
            <pc:docMk/>
            <pc:sldMk cId="3322608936" sldId="263"/>
            <ac:spMk id="10" creationId="{844063F4-9100-8944-BB83-872388748615}"/>
          </ac:spMkLst>
        </pc:spChg>
        <pc:spChg chg="add del mod">
          <ac:chgData name="axua3602" userId="ace64663-65db-4644-81d9-89e397e50be1" providerId="ADAL" clId="{8F6D5104-37D9-DA49-9FB7-27E99089C3BC}" dt="2018-11-15T06:56:07.958" v="972" actId="478"/>
          <ac:spMkLst>
            <pc:docMk/>
            <pc:sldMk cId="3322608936" sldId="263"/>
            <ac:spMk id="14" creationId="{5D68A6AE-762E-3442-BC66-DC5F2A0B42F8}"/>
          </ac:spMkLst>
        </pc:spChg>
        <pc:spChg chg="add del mod">
          <ac:chgData name="axua3602" userId="ace64663-65db-4644-81d9-89e397e50be1" providerId="ADAL" clId="{8F6D5104-37D9-DA49-9FB7-27E99089C3BC}" dt="2018-11-15T07:06:07.948" v="1037" actId="478"/>
          <ac:spMkLst>
            <pc:docMk/>
            <pc:sldMk cId="3322608936" sldId="263"/>
            <ac:spMk id="18" creationId="{5D49BB33-EEB2-584F-BD2E-9C4158B1FAB8}"/>
          </ac:spMkLst>
        </pc:spChg>
        <pc:spChg chg="add del mod">
          <ac:chgData name="axua3602" userId="ace64663-65db-4644-81d9-89e397e50be1" providerId="ADAL" clId="{8F6D5104-37D9-DA49-9FB7-27E99089C3BC}" dt="2018-11-15T07:06:19.135" v="1040" actId="478"/>
          <ac:spMkLst>
            <pc:docMk/>
            <pc:sldMk cId="3322608936" sldId="263"/>
            <ac:spMk id="20" creationId="{AA8A3951-7839-6B45-BC01-7AA13F6AEFE5}"/>
          </ac:spMkLst>
        </pc:spChg>
        <pc:spChg chg="add del">
          <ac:chgData name="axua3602" userId="ace64663-65db-4644-81d9-89e397e50be1" providerId="ADAL" clId="{8F6D5104-37D9-DA49-9FB7-27E99089C3BC}" dt="2018-11-15T07:00:45.652" v="1036"/>
          <ac:spMkLst>
            <pc:docMk/>
            <pc:sldMk cId="3322608936" sldId="263"/>
            <ac:spMk id="25" creationId="{7EB33259-EE02-8D4C-97C8-2D0EF86059E6}"/>
          </ac:spMkLst>
        </pc:spChg>
        <pc:spChg chg="add del">
          <ac:chgData name="axua3602" userId="ace64663-65db-4644-81d9-89e397e50be1" providerId="ADAL" clId="{8F6D5104-37D9-DA49-9FB7-27E99089C3BC}" dt="2018-11-15T08:33:18.305" v="1646" actId="478"/>
          <ac:spMkLst>
            <pc:docMk/>
            <pc:sldMk cId="3322608936" sldId="263"/>
            <ac:spMk id="26" creationId="{C4CD4642-1246-5446-B1A3-63F5819E4E07}"/>
          </ac:spMkLst>
        </pc:spChg>
        <pc:spChg chg="add">
          <ac:chgData name="axua3602" userId="ace64663-65db-4644-81d9-89e397e50be1" providerId="ADAL" clId="{8F6D5104-37D9-DA49-9FB7-27E99089C3BC}" dt="2018-11-15T07:06:19.936" v="1041"/>
          <ac:spMkLst>
            <pc:docMk/>
            <pc:sldMk cId="3322608936" sldId="263"/>
            <ac:spMk id="29" creationId="{E1677D0C-BF6E-3749-8AAC-C378C40ADDAF}"/>
          </ac:spMkLst>
        </pc:spChg>
        <pc:spChg chg="del">
          <ac:chgData name="axua3602" userId="ace64663-65db-4644-81d9-89e397e50be1" providerId="ADAL" clId="{8F6D5104-37D9-DA49-9FB7-27E99089C3BC}" dt="2018-11-15T06:53:54.253" v="941" actId="26606"/>
          <ac:spMkLst>
            <pc:docMk/>
            <pc:sldMk cId="3322608936" sldId="263"/>
            <ac:spMk id="59" creationId="{CF62D2A7-8207-488C-9F46-316BA81A16C8}"/>
          </ac:spMkLst>
        </pc:spChg>
        <pc:spChg chg="add del">
          <ac:chgData name="axua3602" userId="ace64663-65db-4644-81d9-89e397e50be1" providerId="ADAL" clId="{8F6D5104-37D9-DA49-9FB7-27E99089C3BC}" dt="2018-11-15T06:56:29.148" v="986" actId="26606"/>
          <ac:spMkLst>
            <pc:docMk/>
            <pc:sldMk cId="3322608936" sldId="263"/>
            <ac:spMk id="64" creationId="{CF62D2A7-8207-488C-9F46-316BA81A16C8}"/>
          </ac:spMkLst>
        </pc:spChg>
        <pc:spChg chg="add del">
          <ac:chgData name="axua3602" userId="ace64663-65db-4644-81d9-89e397e50be1" providerId="ADAL" clId="{8F6D5104-37D9-DA49-9FB7-27E99089C3BC}" dt="2018-11-15T06:58:05.020" v="1000" actId="26606"/>
          <ac:spMkLst>
            <pc:docMk/>
            <pc:sldMk cId="3322608936" sldId="263"/>
            <ac:spMk id="66" creationId="{CF62D2A7-8207-488C-9F46-316BA81A16C8}"/>
          </ac:spMkLst>
        </pc:spChg>
        <pc:spChg chg="add del">
          <ac:chgData name="axua3602" userId="ace64663-65db-4644-81d9-89e397e50be1" providerId="ADAL" clId="{8F6D5104-37D9-DA49-9FB7-27E99089C3BC}" dt="2018-11-15T06:56:05.735" v="969" actId="26606"/>
          <ac:spMkLst>
            <pc:docMk/>
            <pc:sldMk cId="3322608936" sldId="263"/>
            <ac:spMk id="69" creationId="{4F74D28C-3268-4E35-8EE1-D92CB4A85A7D}"/>
          </ac:spMkLst>
        </pc:spChg>
        <pc:spChg chg="add del">
          <ac:chgData name="axua3602" userId="ace64663-65db-4644-81d9-89e397e50be1" providerId="ADAL" clId="{8F6D5104-37D9-DA49-9FB7-27E99089C3BC}" dt="2018-11-15T07:14:57.833" v="1107"/>
          <ac:spMkLst>
            <pc:docMk/>
            <pc:sldMk cId="3322608936" sldId="263"/>
            <ac:spMk id="71" creationId="{CF62D2A7-8207-488C-9F46-316BA81A16C8}"/>
          </ac:spMkLst>
        </pc:spChg>
        <pc:picChg chg="add del mod modCrop">
          <ac:chgData name="axua3602" userId="ace64663-65db-4644-81d9-89e397e50be1" providerId="ADAL" clId="{8F6D5104-37D9-DA49-9FB7-27E99089C3BC}" dt="2018-11-15T06:59:17.560" v="1019" actId="18131"/>
          <ac:picMkLst>
            <pc:docMk/>
            <pc:sldMk cId="3322608936" sldId="263"/>
            <ac:picMk id="8" creationId="{2BA6FB7A-DECA-604F-95CE-9531DE5A118E}"/>
          </ac:picMkLst>
        </pc:picChg>
        <pc:picChg chg="add del mod modCrop">
          <ac:chgData name="axua3602" userId="ace64663-65db-4644-81d9-89e397e50be1" providerId="ADAL" clId="{8F6D5104-37D9-DA49-9FB7-27E99089C3BC}" dt="2018-11-15T06:56:14.054" v="984" actId="931"/>
          <ac:picMkLst>
            <pc:docMk/>
            <pc:sldMk cId="3322608936" sldId="263"/>
            <ac:picMk id="12" creationId="{5EF142CF-B5D6-BD4E-8394-C21489FE9576}"/>
          </ac:picMkLst>
        </pc:picChg>
        <pc:picChg chg="add del mod">
          <ac:chgData name="axua3602" userId="ace64663-65db-4644-81d9-89e397e50be1" providerId="ADAL" clId="{8F6D5104-37D9-DA49-9FB7-27E99089C3BC}" dt="2018-11-15T06:56:07.235" v="971" actId="931"/>
          <ac:picMkLst>
            <pc:docMk/>
            <pc:sldMk cId="3322608936" sldId="263"/>
            <ac:picMk id="16" creationId="{F9B0A5B2-F31C-184F-A24E-820722D6791E}"/>
          </ac:picMkLst>
        </pc:picChg>
        <pc:picChg chg="del">
          <ac:chgData name="axua3602" userId="ace64663-65db-4644-81d9-89e397e50be1" providerId="ADAL" clId="{8F6D5104-37D9-DA49-9FB7-27E99089C3BC}" dt="2018-11-15T06:53:35.643" v="937" actId="478"/>
          <ac:picMkLst>
            <pc:docMk/>
            <pc:sldMk cId="3322608936" sldId="263"/>
            <ac:picMk id="56" creationId="{ADC4C1AF-ED1F-A646-9D09-7D0CD92671D5}"/>
          </ac:picMkLst>
        </pc:picChg>
        <pc:cxnChg chg="add">
          <ac:chgData name="axua3602" userId="ace64663-65db-4644-81d9-89e397e50be1" providerId="ADAL" clId="{8F6D5104-37D9-DA49-9FB7-27E99089C3BC}" dt="2018-11-15T07:32:46.656" v="1250"/>
          <ac:cxnSpMkLst>
            <pc:docMk/>
            <pc:sldMk cId="3322608936" sldId="263"/>
            <ac:cxnSpMk id="7" creationId="{0A32F771-EF83-2544-9531-E468D5A6DDDF}"/>
          </ac:cxnSpMkLst>
        </pc:cxnChg>
      </pc:sldChg>
      <pc:sldChg chg="addSp delSp modSp add delDesignElem modNotesTx">
        <pc:chgData name="axua3602" userId="ace64663-65db-4644-81d9-89e397e50be1" providerId="ADAL" clId="{8F6D5104-37D9-DA49-9FB7-27E99089C3BC}" dt="2018-11-21T12:15:42.388" v="8143" actId="20577"/>
        <pc:sldMkLst>
          <pc:docMk/>
          <pc:sldMk cId="2984866389" sldId="264"/>
        </pc:sldMkLst>
        <pc:spChg chg="add del mod">
          <ac:chgData name="axua3602" userId="ace64663-65db-4644-81d9-89e397e50be1" providerId="ADAL" clId="{8F6D5104-37D9-DA49-9FB7-27E99089C3BC}" dt="2018-11-15T08:33:49.168" v="1657" actId="478"/>
          <ac:spMkLst>
            <pc:docMk/>
            <pc:sldMk cId="2984866389" sldId="264"/>
            <ac:spMk id="3" creationId="{21B22BDD-B1E2-D243-A7CA-90CCA866A347}"/>
          </ac:spMkLst>
        </pc:spChg>
        <pc:spChg chg="add del mod">
          <ac:chgData name="axua3602" userId="ace64663-65db-4644-81d9-89e397e50be1" providerId="ADAL" clId="{8F6D5104-37D9-DA49-9FB7-27E99089C3BC}" dt="2018-11-15T07:07:38.713" v="1050" actId="931"/>
          <ac:spMkLst>
            <pc:docMk/>
            <pc:sldMk cId="2984866389" sldId="264"/>
            <ac:spMk id="3" creationId="{363689AA-A149-0749-A373-98638E03B5AD}"/>
          </ac:spMkLst>
        </pc:spChg>
        <pc:spChg chg="add del mod">
          <ac:chgData name="axua3602" userId="ace64663-65db-4644-81d9-89e397e50be1" providerId="ADAL" clId="{8F6D5104-37D9-DA49-9FB7-27E99089C3BC}" dt="2018-11-20T13:15:43.072" v="7789" actId="478"/>
          <ac:spMkLst>
            <pc:docMk/>
            <pc:sldMk cId="2984866389" sldId="264"/>
            <ac:spMk id="3" creationId="{5017CEFE-82D9-AC4C-B2D6-FB596C1ECA5F}"/>
          </ac:spMkLst>
        </pc:spChg>
        <pc:spChg chg="add del mod">
          <ac:chgData name="axua3602" userId="ace64663-65db-4644-81d9-89e397e50be1" providerId="ADAL" clId="{8F6D5104-37D9-DA49-9FB7-27E99089C3BC}" dt="2018-11-20T05:00:38.580" v="2067" actId="478"/>
          <ac:spMkLst>
            <pc:docMk/>
            <pc:sldMk cId="2984866389" sldId="264"/>
            <ac:spMk id="3" creationId="{EF5D7F16-9C44-0B44-81CA-F1D4BF83F6EC}"/>
          </ac:spMkLst>
        </pc:spChg>
        <pc:spChg chg="del ord">
          <ac:chgData name="axua3602" userId="ace64663-65db-4644-81d9-89e397e50be1" providerId="ADAL" clId="{8F6D5104-37D9-DA49-9FB7-27E99089C3BC}" dt="2018-11-15T07:22:36.085" v="1167" actId="478"/>
          <ac:spMkLst>
            <pc:docMk/>
            <pc:sldMk cId="2984866389" sldId="264"/>
            <ac:spMk id="4" creationId="{BE3B7968-04DD-014F-BAEB-55DE2FAEA7E8}"/>
          </ac:spMkLst>
        </pc:spChg>
        <pc:spChg chg="add">
          <ac:chgData name="axua3602" userId="ace64663-65db-4644-81d9-89e397e50be1" providerId="ADAL" clId="{8F6D5104-37D9-DA49-9FB7-27E99089C3BC}" dt="2018-11-15T07:22:36.755" v="1168"/>
          <ac:spMkLst>
            <pc:docMk/>
            <pc:sldMk cId="2984866389" sldId="264"/>
            <ac:spMk id="6" creationId="{AC8A8416-6333-D74C-AB32-22E915AF4B06}"/>
          </ac:spMkLst>
        </pc:spChg>
        <pc:spChg chg="add del">
          <ac:chgData name="axua3602" userId="ace64663-65db-4644-81d9-89e397e50be1" providerId="ADAL" clId="{8F6D5104-37D9-DA49-9FB7-27E99089C3BC}" dt="2018-11-20T05:00:36.350" v="2066"/>
          <ac:spMkLst>
            <pc:docMk/>
            <pc:sldMk cId="2984866389" sldId="264"/>
            <ac:spMk id="10" creationId="{6157C613-D89D-D543-9060-F07E2F8B0909}"/>
          </ac:spMkLst>
        </pc:spChg>
        <pc:spChg chg="add mod">
          <ac:chgData name="axua3602" userId="ace64663-65db-4644-81d9-89e397e50be1" providerId="ADAL" clId="{8F6D5104-37D9-DA49-9FB7-27E99089C3BC}" dt="2018-11-21T12:15:42.388" v="8143" actId="20577"/>
          <ac:spMkLst>
            <pc:docMk/>
            <pc:sldMk cId="2984866389" sldId="264"/>
            <ac:spMk id="10" creationId="{EC0D0D82-1D5D-354D-A8AD-39DF878DAFD1}"/>
          </ac:spMkLst>
        </pc:spChg>
        <pc:spChg chg="add del">
          <ac:chgData name="axua3602" userId="ace64663-65db-4644-81d9-89e397e50be1" providerId="ADAL" clId="{8F6D5104-37D9-DA49-9FB7-27E99089C3BC}" dt="2018-11-15T08:33:46.413" v="1656"/>
          <ac:spMkLst>
            <pc:docMk/>
            <pc:sldMk cId="2984866389" sldId="264"/>
            <ac:spMk id="10" creationId="{F82D5BE6-937F-664B-9E24-B2E188298B14}"/>
          </ac:spMkLst>
        </pc:spChg>
        <pc:spChg chg="add del mod">
          <ac:chgData name="axua3602" userId="ace64663-65db-4644-81d9-89e397e50be1" providerId="ADAL" clId="{8F6D5104-37D9-DA49-9FB7-27E99089C3BC}" dt="2018-11-15T07:09:17.570" v="1058" actId="478"/>
          <ac:spMkLst>
            <pc:docMk/>
            <pc:sldMk cId="2984866389" sldId="264"/>
            <ac:spMk id="11" creationId="{3A99B720-D037-6A41-A2ED-B6E774B241DF}"/>
          </ac:spMkLst>
        </pc:spChg>
        <pc:spChg chg="add del">
          <ac:chgData name="axua3602" userId="ace64663-65db-4644-81d9-89e397e50be1" providerId="ADAL" clId="{8F6D5104-37D9-DA49-9FB7-27E99089C3BC}" dt="2018-11-20T05:00:34.383" v="2064" actId="478"/>
          <ac:spMkLst>
            <pc:docMk/>
            <pc:sldMk cId="2984866389" sldId="264"/>
            <ac:spMk id="11" creationId="{402DBB2E-A473-4E48-A4E3-F7D3CBDAFD7B}"/>
          </ac:spMkLst>
        </pc:spChg>
        <pc:spChg chg="add del">
          <ac:chgData name="axua3602" userId="ace64663-65db-4644-81d9-89e397e50be1" providerId="ADAL" clId="{8F6D5104-37D9-DA49-9FB7-27E99089C3BC}" dt="2018-11-20T13:15:41.606" v="7788" actId="478"/>
          <ac:spMkLst>
            <pc:docMk/>
            <pc:sldMk cId="2984866389" sldId="264"/>
            <ac:spMk id="12" creationId="{A0C3656A-8B0E-164E-912A-B576FAB6BBCF}"/>
          </ac:spMkLst>
        </pc:spChg>
        <pc:spChg chg="add del mod">
          <ac:chgData name="axua3602" userId="ace64663-65db-4644-81d9-89e397e50be1" providerId="ADAL" clId="{8F6D5104-37D9-DA49-9FB7-27E99089C3BC}" dt="2018-11-15T07:09:25.485" v="1061" actId="478"/>
          <ac:spMkLst>
            <pc:docMk/>
            <pc:sldMk cId="2984866389" sldId="264"/>
            <ac:spMk id="13" creationId="{C0BA3713-6FF2-4E45-9557-833241EE9ADE}"/>
          </ac:spMkLst>
        </pc:spChg>
        <pc:spChg chg="add">
          <ac:chgData name="axua3602" userId="ace64663-65db-4644-81d9-89e397e50be1" providerId="ADAL" clId="{8F6D5104-37D9-DA49-9FB7-27E99089C3BC}" dt="2018-11-15T07:09:18.869" v="1059"/>
          <ac:spMkLst>
            <pc:docMk/>
            <pc:sldMk cId="2984866389" sldId="264"/>
            <ac:spMk id="16" creationId="{8A0AA67E-B4AA-6A41-A396-344E1A81CB62}"/>
          </ac:spMkLst>
        </pc:spChg>
        <pc:spChg chg="add del">
          <ac:chgData name="axua3602" userId="ace64663-65db-4644-81d9-89e397e50be1" providerId="ADAL" clId="{8F6D5104-37D9-DA49-9FB7-27E99089C3BC}" dt="2018-11-15T08:33:44.800" v="1654" actId="478"/>
          <ac:spMkLst>
            <pc:docMk/>
            <pc:sldMk cId="2984866389" sldId="264"/>
            <ac:spMk id="19" creationId="{69C9E8B7-1868-EF48-BDA9-1A099467B821}"/>
          </ac:spMkLst>
        </pc:spChg>
        <pc:spChg chg="del mod ord">
          <ac:chgData name="axua3602" userId="ace64663-65db-4644-81d9-89e397e50be1" providerId="ADAL" clId="{8F6D5104-37D9-DA49-9FB7-27E99089C3BC}" dt="2018-11-15T07:09:21.505" v="1060" actId="478"/>
          <ac:spMkLst>
            <pc:docMk/>
            <pc:sldMk cId="2984866389" sldId="264"/>
            <ac:spMk id="26" creationId="{C4CD4642-1246-5446-B1A3-63F5819E4E07}"/>
          </ac:spMkLst>
        </pc:spChg>
        <pc:spChg chg="del mod">
          <ac:chgData name="axua3602" userId="ace64663-65db-4644-81d9-89e397e50be1" providerId="ADAL" clId="{8F6D5104-37D9-DA49-9FB7-27E99089C3BC}" dt="2018-11-15T07:09:13.456" v="1057" actId="478"/>
          <ac:spMkLst>
            <pc:docMk/>
            <pc:sldMk cId="2984866389" sldId="264"/>
            <ac:spMk id="29" creationId="{E1677D0C-BF6E-3749-8AAC-C378C40ADDAF}"/>
          </ac:spMkLst>
        </pc:spChg>
        <pc:spChg chg="del">
          <ac:chgData name="axua3602" userId="ace64663-65db-4644-81d9-89e397e50be1" providerId="ADAL" clId="{8F6D5104-37D9-DA49-9FB7-27E99089C3BC}" dt="2018-11-15T07:08:12.651" v="1053" actId="26606"/>
          <ac:spMkLst>
            <pc:docMk/>
            <pc:sldMk cId="2984866389" sldId="264"/>
            <ac:spMk id="71" creationId="{CF62D2A7-8207-488C-9F46-316BA81A16C8}"/>
          </ac:spMkLst>
        </pc:spChg>
        <pc:spChg chg="add del">
          <ac:chgData name="axua3602" userId="ace64663-65db-4644-81d9-89e397e50be1" providerId="ADAL" clId="{8F6D5104-37D9-DA49-9FB7-27E99089C3BC}" dt="2018-11-15T07:14:57.833" v="1107"/>
          <ac:spMkLst>
            <pc:docMk/>
            <pc:sldMk cId="2984866389" sldId="264"/>
            <ac:spMk id="76" creationId="{CF62D2A7-8207-488C-9F46-316BA81A16C8}"/>
          </ac:spMkLst>
        </pc:spChg>
        <pc:picChg chg="add del mod">
          <ac:chgData name="axua3602" userId="ace64663-65db-4644-81d9-89e397e50be1" providerId="ADAL" clId="{8F6D5104-37D9-DA49-9FB7-27E99089C3BC}" dt="2018-11-15T07:07:33.922" v="1049" actId="931"/>
          <ac:picMkLst>
            <pc:docMk/>
            <pc:sldMk cId="2984866389" sldId="264"/>
            <ac:picMk id="6" creationId="{82EB3F33-877F-3444-BE33-050FE88E03AF}"/>
          </ac:picMkLst>
        </pc:picChg>
        <pc:picChg chg="del">
          <ac:chgData name="axua3602" userId="ace64663-65db-4644-81d9-89e397e50be1" providerId="ADAL" clId="{8F6D5104-37D9-DA49-9FB7-27E99089C3BC}" dt="2018-11-15T07:07:24.115" v="1044" actId="478"/>
          <ac:picMkLst>
            <pc:docMk/>
            <pc:sldMk cId="2984866389" sldId="264"/>
            <ac:picMk id="8" creationId="{2BA6FB7A-DECA-604F-95CE-9531DE5A118E}"/>
          </ac:picMkLst>
        </pc:picChg>
        <pc:picChg chg="add mod modCrop">
          <ac:chgData name="axua3602" userId="ace64663-65db-4644-81d9-89e397e50be1" providerId="ADAL" clId="{8F6D5104-37D9-DA49-9FB7-27E99089C3BC}" dt="2018-11-15T07:08:26.580" v="1056" actId="1076"/>
          <ac:picMkLst>
            <pc:docMk/>
            <pc:sldMk cId="2984866389" sldId="264"/>
            <ac:picMk id="9" creationId="{51EA30E8-23A8-BF47-96EA-142D88CEFDCA}"/>
          </ac:picMkLst>
        </pc:picChg>
        <pc:cxnChg chg="add">
          <ac:chgData name="axua3602" userId="ace64663-65db-4644-81d9-89e397e50be1" providerId="ADAL" clId="{8F6D5104-37D9-DA49-9FB7-27E99089C3BC}" dt="2018-11-15T07:32:51.166" v="1252"/>
          <ac:cxnSpMkLst>
            <pc:docMk/>
            <pc:sldMk cId="2984866389" sldId="264"/>
            <ac:cxnSpMk id="7" creationId="{FD7E6366-B3FC-BB49-9F00-FCF49AE26EBD}"/>
          </ac:cxnSpMkLst>
        </pc:cxnChg>
      </pc:sldChg>
      <pc:sldChg chg="addSp delSp modSp add delDesignElem modNotesTx">
        <pc:chgData name="axua3602" userId="ace64663-65db-4644-81d9-89e397e50be1" providerId="ADAL" clId="{8F6D5104-37D9-DA49-9FB7-27E99089C3BC}" dt="2018-11-21T12:15:38.975" v="8142" actId="20577"/>
        <pc:sldMkLst>
          <pc:docMk/>
          <pc:sldMk cId="2413176781" sldId="265"/>
        </pc:sldMkLst>
        <pc:spChg chg="add del mod">
          <ac:chgData name="axua3602" userId="ace64663-65db-4644-81d9-89e397e50be1" providerId="ADAL" clId="{8F6D5104-37D9-DA49-9FB7-27E99089C3BC}" dt="2018-11-15T07:09:59.112" v="1065" actId="931"/>
          <ac:spMkLst>
            <pc:docMk/>
            <pc:sldMk cId="2413176781" sldId="265"/>
            <ac:spMk id="3" creationId="{02DD81BD-9156-6846-BAB3-F6C1CF28EAA8}"/>
          </ac:spMkLst>
        </pc:spChg>
        <pc:spChg chg="add del mod">
          <ac:chgData name="axua3602" userId="ace64663-65db-4644-81d9-89e397e50be1" providerId="ADAL" clId="{8F6D5104-37D9-DA49-9FB7-27E99089C3BC}" dt="2018-11-15T08:33:31.489" v="1652" actId="478"/>
          <ac:spMkLst>
            <pc:docMk/>
            <pc:sldMk cId="2413176781" sldId="265"/>
            <ac:spMk id="3" creationId="{81DB617C-2184-0444-9C95-06840C981552}"/>
          </ac:spMkLst>
        </pc:spChg>
        <pc:spChg chg="add del mod">
          <ac:chgData name="axua3602" userId="ace64663-65db-4644-81d9-89e397e50be1" providerId="ADAL" clId="{8F6D5104-37D9-DA49-9FB7-27E99089C3BC}" dt="2018-11-20T13:15:32.899" v="7786" actId="478"/>
          <ac:spMkLst>
            <pc:docMk/>
            <pc:sldMk cId="2413176781" sldId="265"/>
            <ac:spMk id="3" creationId="{A308F760-46C5-9C4D-B594-B25BC0B806E1}"/>
          </ac:spMkLst>
        </pc:spChg>
        <pc:spChg chg="add del mod">
          <ac:chgData name="axua3602" userId="ace64663-65db-4644-81d9-89e397e50be1" providerId="ADAL" clId="{8F6D5104-37D9-DA49-9FB7-27E99089C3BC}" dt="2018-11-20T05:00:29.733" v="2062" actId="478"/>
          <ac:spMkLst>
            <pc:docMk/>
            <pc:sldMk cId="2413176781" sldId="265"/>
            <ac:spMk id="3" creationId="{ED70A05B-2D94-4842-86E1-7DC34BF2D357}"/>
          </ac:spMkLst>
        </pc:spChg>
        <pc:spChg chg="del mod ord">
          <ac:chgData name="axua3602" userId="ace64663-65db-4644-81d9-89e397e50be1" providerId="ADAL" clId="{8F6D5104-37D9-DA49-9FB7-27E99089C3BC}" dt="2018-11-15T07:22:32.819" v="1165" actId="478"/>
          <ac:spMkLst>
            <pc:docMk/>
            <pc:sldMk cId="2413176781" sldId="265"/>
            <ac:spMk id="4" creationId="{BE3B7968-04DD-014F-BAEB-55DE2FAEA7E8}"/>
          </ac:spMkLst>
        </pc:spChg>
        <pc:spChg chg="add">
          <ac:chgData name="axua3602" userId="ace64663-65db-4644-81d9-89e397e50be1" providerId="ADAL" clId="{8F6D5104-37D9-DA49-9FB7-27E99089C3BC}" dt="2018-11-15T07:22:33.474" v="1166"/>
          <ac:spMkLst>
            <pc:docMk/>
            <pc:sldMk cId="2413176781" sldId="265"/>
            <ac:spMk id="7" creationId="{6821A848-9026-5A49-ABFA-27B7FF43ADA4}"/>
          </ac:spMkLst>
        </pc:spChg>
        <pc:spChg chg="add del mod">
          <ac:chgData name="axua3602" userId="ace64663-65db-4644-81d9-89e397e50be1" providerId="ADAL" clId="{8F6D5104-37D9-DA49-9FB7-27E99089C3BC}" dt="2018-11-15T07:11:30.304" v="1080" actId="478"/>
          <ac:spMkLst>
            <pc:docMk/>
            <pc:sldMk cId="2413176781" sldId="265"/>
            <ac:spMk id="9" creationId="{263955D5-8353-0944-A2DE-780FEE4B5287}"/>
          </ac:spMkLst>
        </pc:spChg>
        <pc:spChg chg="add del">
          <ac:chgData name="axua3602" userId="ace64663-65db-4644-81d9-89e397e50be1" providerId="ADAL" clId="{8F6D5104-37D9-DA49-9FB7-27E99089C3BC}" dt="2018-11-20T13:15:27.549" v="7782" actId="478"/>
          <ac:spMkLst>
            <pc:docMk/>
            <pc:sldMk cId="2413176781" sldId="265"/>
            <ac:spMk id="9" creationId="{CA389E11-60FE-9D49-BA0B-9768A5E2137B}"/>
          </ac:spMkLst>
        </pc:spChg>
        <pc:spChg chg="add del">
          <ac:chgData name="axua3602" userId="ace64663-65db-4644-81d9-89e397e50be1" providerId="ADAL" clId="{8F6D5104-37D9-DA49-9FB7-27E99089C3BC}" dt="2018-11-20T13:15:29.426" v="7784"/>
          <ac:spMkLst>
            <pc:docMk/>
            <pc:sldMk cId="2413176781" sldId="265"/>
            <ac:spMk id="10" creationId="{BD4BEEA8-3E3F-1E47-A3EB-35C56B0A27D7}"/>
          </ac:spMkLst>
        </pc:spChg>
        <pc:spChg chg="add del">
          <ac:chgData name="axua3602" userId="ace64663-65db-4644-81d9-89e397e50be1" providerId="ADAL" clId="{8F6D5104-37D9-DA49-9FB7-27E99089C3BC}" dt="2018-11-20T05:00:27.548" v="2061" actId="478"/>
          <ac:spMkLst>
            <pc:docMk/>
            <pc:sldMk cId="2413176781" sldId="265"/>
            <ac:spMk id="10" creationId="{BE71A18A-DEE8-1D40-A460-3EB72F88BED8}"/>
          </ac:spMkLst>
        </pc:spChg>
        <pc:spChg chg="add del mod">
          <ac:chgData name="axua3602" userId="ace64663-65db-4644-81d9-89e397e50be1" providerId="ADAL" clId="{8F6D5104-37D9-DA49-9FB7-27E99089C3BC}" dt="2018-11-15T07:11:37.513" v="1082" actId="478"/>
          <ac:spMkLst>
            <pc:docMk/>
            <pc:sldMk cId="2413176781" sldId="265"/>
            <ac:spMk id="11" creationId="{73E60C7D-E0AC-1540-A28F-16F6C63B85BF}"/>
          </ac:spMkLst>
        </pc:spChg>
        <pc:spChg chg="add mod">
          <ac:chgData name="axua3602" userId="ace64663-65db-4644-81d9-89e397e50be1" providerId="ADAL" clId="{8F6D5104-37D9-DA49-9FB7-27E99089C3BC}" dt="2018-11-21T12:15:38.975" v="8142" actId="20577"/>
          <ac:spMkLst>
            <pc:docMk/>
            <pc:sldMk cId="2413176781" sldId="265"/>
            <ac:spMk id="11" creationId="{8B013053-8B0F-9C41-A49D-458485372806}"/>
          </ac:spMkLst>
        </pc:spChg>
        <pc:spChg chg="add">
          <ac:chgData name="axua3602" userId="ace64663-65db-4644-81d9-89e397e50be1" providerId="ADAL" clId="{8F6D5104-37D9-DA49-9FB7-27E99089C3BC}" dt="2018-11-15T07:11:43.385" v="1083"/>
          <ac:spMkLst>
            <pc:docMk/>
            <pc:sldMk cId="2413176781" sldId="265"/>
            <ac:spMk id="16" creationId="{229D4D3C-0F1B-D04E-B855-048E6F76A597}"/>
          </ac:spMkLst>
        </pc:spChg>
        <pc:spChg chg="add del mod">
          <ac:chgData name="axua3602" userId="ace64663-65db-4644-81d9-89e397e50be1" providerId="ADAL" clId="{8F6D5104-37D9-DA49-9FB7-27E99089C3BC}" dt="2018-11-15T08:33:28.925" v="1651" actId="478"/>
          <ac:spMkLst>
            <pc:docMk/>
            <pc:sldMk cId="2413176781" sldId="265"/>
            <ac:spMk id="17" creationId="{7629642A-B927-564A-9C00-4178A11DEEFF}"/>
          </ac:spMkLst>
        </pc:spChg>
        <pc:spChg chg="del mod ord">
          <ac:chgData name="axua3602" userId="ace64663-65db-4644-81d9-89e397e50be1" providerId="ADAL" clId="{8F6D5104-37D9-DA49-9FB7-27E99089C3BC}" dt="2018-11-15T07:11:33.436" v="1081" actId="478"/>
          <ac:spMkLst>
            <pc:docMk/>
            <pc:sldMk cId="2413176781" sldId="265"/>
            <ac:spMk id="26" creationId="{C4CD4642-1246-5446-B1A3-63F5819E4E07}"/>
          </ac:spMkLst>
        </pc:spChg>
        <pc:spChg chg="del mod">
          <ac:chgData name="axua3602" userId="ace64663-65db-4644-81d9-89e397e50be1" providerId="ADAL" clId="{8F6D5104-37D9-DA49-9FB7-27E99089C3BC}" dt="2018-11-15T07:11:27.770" v="1079" actId="478"/>
          <ac:spMkLst>
            <pc:docMk/>
            <pc:sldMk cId="2413176781" sldId="265"/>
            <ac:spMk id="29" creationId="{E1677D0C-BF6E-3749-8AAC-C378C40ADDAF}"/>
          </ac:spMkLst>
        </pc:spChg>
        <pc:spChg chg="del">
          <ac:chgData name="axua3602" userId="ace64663-65db-4644-81d9-89e397e50be1" providerId="ADAL" clId="{8F6D5104-37D9-DA49-9FB7-27E99089C3BC}" dt="2018-11-15T07:10:01.776" v="1066" actId="26606"/>
          <ac:spMkLst>
            <pc:docMk/>
            <pc:sldMk cId="2413176781" sldId="265"/>
            <ac:spMk id="71" creationId="{CF62D2A7-8207-488C-9F46-316BA81A16C8}"/>
          </ac:spMkLst>
        </pc:spChg>
        <pc:spChg chg="add del">
          <ac:chgData name="axua3602" userId="ace64663-65db-4644-81d9-89e397e50be1" providerId="ADAL" clId="{8F6D5104-37D9-DA49-9FB7-27E99089C3BC}" dt="2018-11-15T07:14:57.833" v="1107"/>
          <ac:spMkLst>
            <pc:docMk/>
            <pc:sldMk cId="2413176781" sldId="265"/>
            <ac:spMk id="76" creationId="{CF62D2A7-8207-488C-9F46-316BA81A16C8}"/>
          </ac:spMkLst>
        </pc:spChg>
        <pc:picChg chg="add mod modCrop">
          <ac:chgData name="axua3602" userId="ace64663-65db-4644-81d9-89e397e50be1" providerId="ADAL" clId="{8F6D5104-37D9-DA49-9FB7-27E99089C3BC}" dt="2018-11-15T07:10:50.520" v="1078" actId="18131"/>
          <ac:picMkLst>
            <pc:docMk/>
            <pc:sldMk cId="2413176781" sldId="265"/>
            <ac:picMk id="6" creationId="{0A23D04B-DB43-B141-ABFE-37EF856E2F3B}"/>
          </ac:picMkLst>
        </pc:picChg>
        <pc:picChg chg="del">
          <ac:chgData name="axua3602" userId="ace64663-65db-4644-81d9-89e397e50be1" providerId="ADAL" clId="{8F6D5104-37D9-DA49-9FB7-27E99089C3BC}" dt="2018-11-15T07:09:54.990" v="1064" actId="478"/>
          <ac:picMkLst>
            <pc:docMk/>
            <pc:sldMk cId="2413176781" sldId="265"/>
            <ac:picMk id="8" creationId="{2BA6FB7A-DECA-604F-95CE-9531DE5A118E}"/>
          </ac:picMkLst>
        </pc:picChg>
        <pc:cxnChg chg="add">
          <ac:chgData name="axua3602" userId="ace64663-65db-4644-81d9-89e397e50be1" providerId="ADAL" clId="{8F6D5104-37D9-DA49-9FB7-27E99089C3BC}" dt="2018-11-15T07:32:48.848" v="1251"/>
          <ac:cxnSpMkLst>
            <pc:docMk/>
            <pc:sldMk cId="2413176781" sldId="265"/>
            <ac:cxnSpMk id="8" creationId="{7BE501D1-CFFC-DC4B-A532-846EF1508655}"/>
          </ac:cxnSpMkLst>
        </pc:cxnChg>
      </pc:sldChg>
      <pc:sldChg chg="modSp add modNotesTx">
        <pc:chgData name="axua3602" userId="ace64663-65db-4644-81d9-89e397e50be1" providerId="ADAL" clId="{8F6D5104-37D9-DA49-9FB7-27E99089C3BC}" dt="2018-11-20T14:23:04.421" v="8136" actId="20577"/>
        <pc:sldMkLst>
          <pc:docMk/>
          <pc:sldMk cId="3843209992" sldId="266"/>
        </pc:sldMkLst>
        <pc:spChg chg="mod">
          <ac:chgData name="axua3602" userId="ace64663-65db-4644-81d9-89e397e50be1" providerId="ADAL" clId="{8F6D5104-37D9-DA49-9FB7-27E99089C3BC}" dt="2018-11-15T07:31:49.144" v="1241" actId="207"/>
          <ac:spMkLst>
            <pc:docMk/>
            <pc:sldMk cId="3843209992" sldId="266"/>
            <ac:spMk id="2" creationId="{F06C1DB3-4A6A-C54E-A1C0-BD5E95F6402F}"/>
          </ac:spMkLst>
        </pc:spChg>
        <pc:spChg chg="mod">
          <ac:chgData name="axua3602" userId="ace64663-65db-4644-81d9-89e397e50be1" providerId="ADAL" clId="{8F6D5104-37D9-DA49-9FB7-27E99089C3BC}" dt="2018-11-20T07:57:23.142" v="6159" actId="20577"/>
          <ac:spMkLst>
            <pc:docMk/>
            <pc:sldMk cId="3843209992" sldId="266"/>
            <ac:spMk id="3" creationId="{2FB42682-1B1F-0943-9B06-3FFB5A004250}"/>
          </ac:spMkLst>
        </pc:spChg>
      </pc:sldChg>
      <pc:sldChg chg="modSp del">
        <pc:chgData name="axua3602" userId="ace64663-65db-4644-81d9-89e397e50be1" providerId="ADAL" clId="{8F6D5104-37D9-DA49-9FB7-27E99089C3BC}" dt="2018-11-20T08:01:37.453" v="6381" actId="2696"/>
        <pc:sldMkLst>
          <pc:docMk/>
          <pc:sldMk cId="3385725430" sldId="268"/>
        </pc:sldMkLst>
        <pc:spChg chg="mod">
          <ac:chgData name="axua3602" userId="ace64663-65db-4644-81d9-89e397e50be1" providerId="ADAL" clId="{8F6D5104-37D9-DA49-9FB7-27E99089C3BC}" dt="2018-11-15T07:41:42.984" v="1369" actId="207"/>
          <ac:spMkLst>
            <pc:docMk/>
            <pc:sldMk cId="3385725430" sldId="268"/>
            <ac:spMk id="2" creationId="{F06C1DB3-4A6A-C54E-A1C0-BD5E95F6402F}"/>
          </ac:spMkLst>
        </pc:spChg>
        <pc:spChg chg="mod">
          <ac:chgData name="axua3602" userId="ace64663-65db-4644-81d9-89e397e50be1" providerId="ADAL" clId="{8F6D5104-37D9-DA49-9FB7-27E99089C3BC}" dt="2018-11-15T07:42:15.193" v="1370"/>
          <ac:spMkLst>
            <pc:docMk/>
            <pc:sldMk cId="3385725430" sldId="268"/>
            <ac:spMk id="3" creationId="{2FB42682-1B1F-0943-9B06-3FFB5A004250}"/>
          </ac:spMkLst>
        </pc:spChg>
      </pc:sldChg>
      <pc:sldChg chg="modSp modNotesTx">
        <pc:chgData name="axua3602" userId="ace64663-65db-4644-81d9-89e397e50be1" providerId="ADAL" clId="{8F6D5104-37D9-DA49-9FB7-27E99089C3BC}" dt="2018-11-20T08:46:49.023" v="7766" actId="20577"/>
        <pc:sldMkLst>
          <pc:docMk/>
          <pc:sldMk cId="3203213437" sldId="270"/>
        </pc:sldMkLst>
        <pc:spChg chg="mod">
          <ac:chgData name="axua3602" userId="ace64663-65db-4644-81d9-89e397e50be1" providerId="ADAL" clId="{8F6D5104-37D9-DA49-9FB7-27E99089C3BC}" dt="2018-11-20T08:11:15.453" v="6985" actId="20577"/>
          <ac:spMkLst>
            <pc:docMk/>
            <pc:sldMk cId="3203213437" sldId="270"/>
            <ac:spMk id="2" creationId="{F06C1DB3-4A6A-C54E-A1C0-BD5E95F6402F}"/>
          </ac:spMkLst>
        </pc:spChg>
        <pc:spChg chg="mod">
          <ac:chgData name="axua3602" userId="ace64663-65db-4644-81d9-89e397e50be1" providerId="ADAL" clId="{8F6D5104-37D9-DA49-9FB7-27E99089C3BC}" dt="2018-11-20T08:40:00.335" v="7762" actId="20577"/>
          <ac:spMkLst>
            <pc:docMk/>
            <pc:sldMk cId="3203213437" sldId="270"/>
            <ac:spMk id="3" creationId="{2FB42682-1B1F-0943-9B06-3FFB5A004250}"/>
          </ac:spMkLst>
        </pc:spChg>
      </pc:sldChg>
      <pc:sldChg chg="addSp delSp modSp add delAnim modAnim modNotesTx">
        <pc:chgData name="axua3602" userId="ace64663-65db-4644-81d9-89e397e50be1" providerId="ADAL" clId="{8F6D5104-37D9-DA49-9FB7-27E99089C3BC}" dt="2018-11-20T14:23:43.823" v="8137"/>
        <pc:sldMkLst>
          <pc:docMk/>
          <pc:sldMk cId="1444600708" sldId="271"/>
        </pc:sldMkLst>
        <pc:spChg chg="mod">
          <ac:chgData name="axua3602" userId="ace64663-65db-4644-81d9-89e397e50be1" providerId="ADAL" clId="{8F6D5104-37D9-DA49-9FB7-27E99089C3BC}" dt="2018-11-20T14:17:09.195" v="7819" actId="20577"/>
          <ac:spMkLst>
            <pc:docMk/>
            <pc:sldMk cId="1444600708" sldId="271"/>
            <ac:spMk id="2" creationId="{F06C1DB3-4A6A-C54E-A1C0-BD5E95F6402F}"/>
          </ac:spMkLst>
        </pc:spChg>
        <pc:spChg chg="mod">
          <ac:chgData name="axua3602" userId="ace64663-65db-4644-81d9-89e397e50be1" providerId="ADAL" clId="{8F6D5104-37D9-DA49-9FB7-27E99089C3BC}" dt="2018-11-20T14:17:29.716" v="7828" actId="12"/>
          <ac:spMkLst>
            <pc:docMk/>
            <pc:sldMk cId="1444600708" sldId="271"/>
            <ac:spMk id="3" creationId="{2FB42682-1B1F-0943-9B06-3FFB5A004250}"/>
          </ac:spMkLst>
        </pc:spChg>
        <pc:spChg chg="add del mod">
          <ac:chgData name="axua3602" userId="ace64663-65db-4644-81d9-89e397e50be1" providerId="ADAL" clId="{8F6D5104-37D9-DA49-9FB7-27E99089C3BC}" dt="2018-11-20T07:01:47.990" v="3562" actId="11529"/>
          <ac:spMkLst>
            <pc:docMk/>
            <pc:sldMk cId="1444600708" sldId="271"/>
            <ac:spMk id="13" creationId="{96FB5BD0-C124-A740-873C-51A1F94C7FE4}"/>
          </ac:spMkLst>
        </pc:spChg>
        <pc:spChg chg="mod">
          <ac:chgData name="axua3602" userId="ace64663-65db-4644-81d9-89e397e50be1" providerId="ADAL" clId="{8F6D5104-37D9-DA49-9FB7-27E99089C3BC}" dt="2018-11-20T14:16:35.748" v="7796" actId="164"/>
          <ac:spMkLst>
            <pc:docMk/>
            <pc:sldMk cId="1444600708" sldId="271"/>
            <ac:spMk id="20" creationId="{3E524119-4A07-094F-BB9F-AF4007FE218C}"/>
          </ac:spMkLst>
        </pc:spChg>
        <pc:spChg chg="mod">
          <ac:chgData name="axua3602" userId="ace64663-65db-4644-81d9-89e397e50be1" providerId="ADAL" clId="{8F6D5104-37D9-DA49-9FB7-27E99089C3BC}" dt="2018-11-20T07:04:15.936" v="3645" actId="20577"/>
          <ac:spMkLst>
            <pc:docMk/>
            <pc:sldMk cId="1444600708" sldId="271"/>
            <ac:spMk id="29" creationId="{C9234BF2-384A-D742-8DED-5EC0FA348280}"/>
          </ac:spMkLst>
        </pc:spChg>
        <pc:spChg chg="mod">
          <ac:chgData name="axua3602" userId="ace64663-65db-4644-81d9-89e397e50be1" providerId="ADAL" clId="{8F6D5104-37D9-DA49-9FB7-27E99089C3BC}" dt="2018-11-20T07:04:31.858" v="3651" actId="20577"/>
          <ac:spMkLst>
            <pc:docMk/>
            <pc:sldMk cId="1444600708" sldId="271"/>
            <ac:spMk id="30" creationId="{98C92F48-795E-9F4A-84E2-C5DCD940C816}"/>
          </ac:spMkLst>
        </pc:spChg>
        <pc:spChg chg="mod">
          <ac:chgData name="axua3602" userId="ace64663-65db-4644-81d9-89e397e50be1" providerId="ADAL" clId="{8F6D5104-37D9-DA49-9FB7-27E99089C3BC}" dt="2018-11-20T07:03:38.552" v="3632" actId="1038"/>
          <ac:spMkLst>
            <pc:docMk/>
            <pc:sldMk cId="1444600708" sldId="271"/>
            <ac:spMk id="33" creationId="{0CF30250-C3B7-CD43-BCD2-0EEFED6D535A}"/>
          </ac:spMkLst>
        </pc:spChg>
        <pc:spChg chg="mod">
          <ac:chgData name="axua3602" userId="ace64663-65db-4644-81d9-89e397e50be1" providerId="ADAL" clId="{8F6D5104-37D9-DA49-9FB7-27E99089C3BC}" dt="2018-11-20T07:03:38.552" v="3632" actId="1038"/>
          <ac:spMkLst>
            <pc:docMk/>
            <pc:sldMk cId="1444600708" sldId="271"/>
            <ac:spMk id="34" creationId="{0F6D83A2-2C8F-444E-80D2-46CBDB483196}"/>
          </ac:spMkLst>
        </pc:spChg>
        <pc:spChg chg="mod">
          <ac:chgData name="axua3602" userId="ace64663-65db-4644-81d9-89e397e50be1" providerId="ADAL" clId="{8F6D5104-37D9-DA49-9FB7-27E99089C3BC}" dt="2018-11-20T07:01:04.205" v="3558" actId="1076"/>
          <ac:spMkLst>
            <pc:docMk/>
            <pc:sldMk cId="1444600708" sldId="271"/>
            <ac:spMk id="35" creationId="{CFCE01E3-F804-444E-9BAC-A0C61AAF5C2E}"/>
          </ac:spMkLst>
        </pc:spChg>
        <pc:spChg chg="add del mod">
          <ac:chgData name="axua3602" userId="ace64663-65db-4644-81d9-89e397e50be1" providerId="ADAL" clId="{8F6D5104-37D9-DA49-9FB7-27E99089C3BC}" dt="2018-11-20T07:03:03.959" v="3589" actId="1076"/>
          <ac:spMkLst>
            <pc:docMk/>
            <pc:sldMk cId="1444600708" sldId="271"/>
            <ac:spMk id="36" creationId="{F66E4233-2C3F-4645-A0D5-894FFB5307D3}"/>
          </ac:spMkLst>
        </pc:spChg>
        <pc:spChg chg="mod">
          <ac:chgData name="axua3602" userId="ace64663-65db-4644-81d9-89e397e50be1" providerId="ADAL" clId="{8F6D5104-37D9-DA49-9FB7-27E99089C3BC}" dt="2018-11-20T07:03:17.572" v="3598" actId="1038"/>
          <ac:spMkLst>
            <pc:docMk/>
            <pc:sldMk cId="1444600708" sldId="271"/>
            <ac:spMk id="44" creationId="{6DF16EE2-2AA8-954A-B825-C9ED97CA2EFF}"/>
          </ac:spMkLst>
        </pc:spChg>
        <pc:spChg chg="mod">
          <ac:chgData name="axua3602" userId="ace64663-65db-4644-81d9-89e397e50be1" providerId="ADAL" clId="{8F6D5104-37D9-DA49-9FB7-27E99089C3BC}" dt="2018-11-20T07:03:17.572" v="3598" actId="1038"/>
          <ac:spMkLst>
            <pc:docMk/>
            <pc:sldMk cId="1444600708" sldId="271"/>
            <ac:spMk id="45" creationId="{2195432C-65C8-5C44-82C3-F1F97F705129}"/>
          </ac:spMkLst>
        </pc:spChg>
        <pc:grpChg chg="add mod">
          <ac:chgData name="axua3602" userId="ace64663-65db-4644-81d9-89e397e50be1" providerId="ADAL" clId="{8F6D5104-37D9-DA49-9FB7-27E99089C3BC}" dt="2018-11-20T14:16:35.748" v="7796" actId="164"/>
          <ac:grpSpMkLst>
            <pc:docMk/>
            <pc:sldMk cId="1444600708" sldId="271"/>
            <ac:grpSpMk id="7" creationId="{E23C1296-995E-284D-99C8-EEE81D927195}"/>
          </ac:grpSpMkLst>
        </pc:grpChg>
        <pc:grpChg chg="add del mod">
          <ac:chgData name="axua3602" userId="ace64663-65db-4644-81d9-89e397e50be1" providerId="ADAL" clId="{8F6D5104-37D9-DA49-9FB7-27E99089C3BC}" dt="2018-11-20T14:16:48.568" v="7797"/>
          <ac:grpSpMkLst>
            <pc:docMk/>
            <pc:sldMk cId="1444600708" sldId="271"/>
            <ac:grpSpMk id="8" creationId="{A8FD2099-F8C3-B84A-BDC3-6BFFFA28019A}"/>
          </ac:grpSpMkLst>
        </pc:grpChg>
        <pc:grpChg chg="del">
          <ac:chgData name="axua3602" userId="ace64663-65db-4644-81d9-89e397e50be1" providerId="ADAL" clId="{8F6D5104-37D9-DA49-9FB7-27E99089C3BC}" dt="2018-11-20T06:59:24.608" v="3536" actId="478"/>
          <ac:grpSpMkLst>
            <pc:docMk/>
            <pc:sldMk cId="1444600708" sldId="271"/>
            <ac:grpSpMk id="12" creationId="{DEA9BA0F-A595-9B47-AF04-277B97A05F21}"/>
          </ac:grpSpMkLst>
        </pc:grpChg>
        <pc:grpChg chg="add mod">
          <ac:chgData name="axua3602" userId="ace64663-65db-4644-81d9-89e397e50be1" providerId="ADAL" clId="{8F6D5104-37D9-DA49-9FB7-27E99089C3BC}" dt="2018-11-20T14:16:25.463" v="7793" actId="164"/>
          <ac:grpSpMkLst>
            <pc:docMk/>
            <pc:sldMk cId="1444600708" sldId="271"/>
            <ac:grpSpMk id="26" creationId="{4FEA832A-EFFF-6B42-BB50-B8A4F42A12B6}"/>
          </ac:grpSpMkLst>
        </pc:grpChg>
        <pc:grpChg chg="mod">
          <ac:chgData name="axua3602" userId="ace64663-65db-4644-81d9-89e397e50be1" providerId="ADAL" clId="{8F6D5104-37D9-DA49-9FB7-27E99089C3BC}" dt="2018-11-20T06:59:18.938" v="3535"/>
          <ac:grpSpMkLst>
            <pc:docMk/>
            <pc:sldMk cId="1444600708" sldId="271"/>
            <ac:grpSpMk id="27" creationId="{BDBEC379-71E0-7F4D-A979-017AB3DADF3A}"/>
          </ac:grpSpMkLst>
        </pc:grpChg>
        <pc:grpChg chg="add del mod">
          <ac:chgData name="axua3602" userId="ace64663-65db-4644-81d9-89e397e50be1" providerId="ADAL" clId="{8F6D5104-37D9-DA49-9FB7-27E99089C3BC}" dt="2018-11-20T07:01:48.852" v="3563" actId="478"/>
          <ac:grpSpMkLst>
            <pc:docMk/>
            <pc:sldMk cId="1444600708" sldId="271"/>
            <ac:grpSpMk id="31" creationId="{DAF26763-51C1-2B4E-B4C3-97A3E9196518}"/>
          </ac:grpSpMkLst>
        </pc:grpChg>
        <pc:grpChg chg="mod">
          <ac:chgData name="axua3602" userId="ace64663-65db-4644-81d9-89e397e50be1" providerId="ADAL" clId="{8F6D5104-37D9-DA49-9FB7-27E99089C3BC}" dt="2018-11-20T14:16:25.463" v="7793" actId="164"/>
          <ac:grpSpMkLst>
            <pc:docMk/>
            <pc:sldMk cId="1444600708" sldId="271"/>
            <ac:grpSpMk id="32" creationId="{B477F5C8-E23F-9640-9F45-8C3853B0985E}"/>
          </ac:grpSpMkLst>
        </pc:grpChg>
        <pc:picChg chg="del mod">
          <ac:chgData name="axua3602" userId="ace64663-65db-4644-81d9-89e397e50be1" providerId="ADAL" clId="{8F6D5104-37D9-DA49-9FB7-27E99089C3BC}" dt="2018-11-20T07:13:11.353" v="3964" actId="478"/>
          <ac:picMkLst>
            <pc:docMk/>
            <pc:sldMk cId="1444600708" sldId="271"/>
            <ac:picMk id="28" creationId="{AC5E3D02-3FD2-AD48-B773-47F758778716}"/>
          </ac:picMkLst>
        </pc:picChg>
        <pc:picChg chg="add mod">
          <ac:chgData name="axua3602" userId="ace64663-65db-4644-81d9-89e397e50be1" providerId="ADAL" clId="{8F6D5104-37D9-DA49-9FB7-27E99089C3BC}" dt="2018-11-20T14:17:41.383" v="7831" actId="1076"/>
          <ac:picMkLst>
            <pc:docMk/>
            <pc:sldMk cId="1444600708" sldId="271"/>
            <ac:picMk id="37" creationId="{51C6096C-B41D-4046-8794-245A0E80920B}"/>
          </ac:picMkLst>
        </pc:picChg>
      </pc:sldChg>
      <pc:sldChg chg="modTransition">
        <pc:chgData name="axua3602" userId="ace64663-65db-4644-81d9-89e397e50be1" providerId="ADAL" clId="{8F6D5104-37D9-DA49-9FB7-27E99089C3BC}" dt="2018-11-21T12:15:00.255" v="8138"/>
        <pc:sldMkLst>
          <pc:docMk/>
          <pc:sldMk cId="2375199341" sldId="272"/>
        </pc:sldMkLst>
      </pc:sldChg>
      <pc:sldChg chg="modTransition">
        <pc:chgData name="axua3602" userId="ace64663-65db-4644-81d9-89e397e50be1" providerId="ADAL" clId="{8F6D5104-37D9-DA49-9FB7-27E99089C3BC}" dt="2018-11-21T12:15:05.419" v="8139"/>
        <pc:sldMkLst>
          <pc:docMk/>
          <pc:sldMk cId="2861979377" sldId="273"/>
        </pc:sldMkLst>
      </pc:sldChg>
    </pc:docChg>
  </pc:docChgLst>
  <pc:docChgLst>
    <pc:chgData name="afda8754" userId="S::afda8754@cloud.chiba-u.jp::02a18ace-517f-4885-9ead-ba7fe2144a55" providerId="AD" clId="Web-{B9C84BFD-4ED0-BCD4-B914-D9E2316D59CC}"/>
    <pc:docChg chg="addSld delSld modSld">
      <pc:chgData name="afda8754" userId="S::afda8754@cloud.chiba-u.jp::02a18ace-517f-4885-9ead-ba7fe2144a55" providerId="AD" clId="Web-{B9C84BFD-4ED0-BCD4-B914-D9E2316D59CC}" dt="2018-11-15T13:51:55.840" v="748" actId="20577"/>
      <pc:docMkLst>
        <pc:docMk/>
      </pc:docMkLst>
      <pc:sldChg chg="addSp delSp modSp mod setBg">
        <pc:chgData name="afda8754" userId="S::afda8754@cloud.chiba-u.jp::02a18ace-517f-4885-9ead-ba7fe2144a55" providerId="AD" clId="Web-{B9C84BFD-4ED0-BCD4-B914-D9E2316D59CC}" dt="2018-11-15T05:50:43.462" v="379" actId="20577"/>
        <pc:sldMkLst>
          <pc:docMk/>
          <pc:sldMk cId="202952442" sldId="256"/>
        </pc:sldMkLst>
        <pc:spChg chg="mod">
          <ac:chgData name="afda8754" userId="S::afda8754@cloud.chiba-u.jp::02a18ace-517f-4885-9ead-ba7fe2144a55" providerId="AD" clId="Web-{B9C84BFD-4ED0-BCD4-B914-D9E2316D59CC}" dt="2018-11-15T05:39:53.509" v="224"/>
          <ac:spMkLst>
            <pc:docMk/>
            <pc:sldMk cId="202952442" sldId="256"/>
            <ac:spMk id="2" creationId="{C7835329-782E-0C49-9CA8-ACB8B41D00D8}"/>
          </ac:spMkLst>
        </pc:spChg>
        <pc:spChg chg="mod">
          <ac:chgData name="afda8754" userId="S::afda8754@cloud.chiba-u.jp::02a18ace-517f-4885-9ead-ba7fe2144a55" providerId="AD" clId="Web-{B9C84BFD-4ED0-BCD4-B914-D9E2316D59CC}" dt="2018-11-15T05:50:43.462" v="379" actId="20577"/>
          <ac:spMkLst>
            <pc:docMk/>
            <pc:sldMk cId="202952442" sldId="256"/>
            <ac:spMk id="3" creationId="{4994A59C-6CAB-9A4E-8E5B-C725B96C77F6}"/>
          </ac:spMkLst>
        </pc:spChg>
        <pc:spChg chg="add del">
          <ac:chgData name="afda8754" userId="S::afda8754@cloud.chiba-u.jp::02a18ace-517f-4885-9ead-ba7fe2144a55" providerId="AD" clId="Web-{B9C84BFD-4ED0-BCD4-B914-D9E2316D59CC}" dt="2018-11-15T05:39:53.509" v="224"/>
          <ac:spMkLst>
            <pc:docMk/>
            <pc:sldMk cId="202952442" sldId="256"/>
            <ac:spMk id="8" creationId="{23962611-DFD5-4092-AAFD-559E3DFCE2C9}"/>
          </ac:spMkLst>
        </pc:spChg>
        <pc:picChg chg="add del">
          <ac:chgData name="afda8754" userId="S::afda8754@cloud.chiba-u.jp::02a18ace-517f-4885-9ead-ba7fe2144a55" providerId="AD" clId="Web-{B9C84BFD-4ED0-BCD4-B914-D9E2316D59CC}" dt="2018-11-15T05:39:53.509" v="224"/>
          <ac:picMkLst>
            <pc:docMk/>
            <pc:sldMk cId="202952442" sldId="256"/>
            <ac:picMk id="10" creationId="{2270F1FA-0425-408F-9861-80BF5AFB276D}"/>
          </ac:picMkLst>
        </pc:picChg>
      </pc:sldChg>
      <pc:sldChg chg="addSp delSp modSp mod setBg">
        <pc:chgData name="afda8754" userId="S::afda8754@cloud.chiba-u.jp::02a18ace-517f-4885-9ead-ba7fe2144a55" providerId="AD" clId="Web-{B9C84BFD-4ED0-BCD4-B914-D9E2316D59CC}" dt="2018-11-15T06:49:55.461" v="535" actId="14100"/>
        <pc:sldMkLst>
          <pc:docMk/>
          <pc:sldMk cId="4028451737" sldId="257"/>
        </pc:sldMkLst>
        <pc:spChg chg="mod">
          <ac:chgData name="afda8754" userId="S::afda8754@cloud.chiba-u.jp::02a18ace-517f-4885-9ead-ba7fe2144a55" providerId="AD" clId="Web-{B9C84BFD-4ED0-BCD4-B914-D9E2316D59CC}" dt="2018-11-15T06:49:55.461" v="535" actId="14100"/>
          <ac:spMkLst>
            <pc:docMk/>
            <pc:sldMk cId="4028451737" sldId="257"/>
            <ac:spMk id="2" creationId="{FE2034E4-92D4-6847-8A2C-5CECA52E4493}"/>
          </ac:spMkLst>
        </pc:spChg>
        <pc:spChg chg="add del mod replId">
          <ac:chgData name="afda8754" userId="S::afda8754@cloud.chiba-u.jp::02a18ace-517f-4885-9ead-ba7fe2144a55" providerId="AD" clId="Web-{B9C84BFD-4ED0-BCD4-B914-D9E2316D59CC}" dt="2018-11-15T06:40:20.367" v="522" actId="20577"/>
          <ac:spMkLst>
            <pc:docMk/>
            <pc:sldMk cId="4028451737" sldId="257"/>
            <ac:spMk id="3" creationId="{56E9C470-5408-1044-8B4C-F358815E7BD2}"/>
          </ac:spMkLst>
        </pc:spChg>
        <pc:spChg chg="mod">
          <ac:chgData name="afda8754" userId="S::afda8754@cloud.chiba-u.jp::02a18ace-517f-4885-9ead-ba7fe2144a55" providerId="AD" clId="Web-{B9C84BFD-4ED0-BCD4-B914-D9E2316D59CC}" dt="2018-11-15T05:39:02.899" v="219"/>
          <ac:spMkLst>
            <pc:docMk/>
            <pc:sldMk cId="4028451737" sldId="257"/>
            <ac:spMk id="4" creationId="{BE3B7968-04DD-014F-BAEB-55DE2FAEA7E8}"/>
          </ac:spMkLst>
        </pc:spChg>
        <pc:spChg chg="add del">
          <ac:chgData name="afda8754" userId="S::afda8754@cloud.chiba-u.jp::02a18ace-517f-4885-9ead-ba7fe2144a55" providerId="AD" clId="Web-{B9C84BFD-4ED0-BCD4-B914-D9E2316D59CC}" dt="2018-11-15T05:38:50.930" v="217"/>
          <ac:spMkLst>
            <pc:docMk/>
            <pc:sldMk cId="4028451737" sldId="257"/>
            <ac:spMk id="11" creationId="{42285737-90EE-47DC-AC80-8AE156B11969}"/>
          </ac:spMkLst>
        </pc:spChg>
        <pc:grpChg chg="add del">
          <ac:chgData name="afda8754" userId="S::afda8754@cloud.chiba-u.jp::02a18ace-517f-4885-9ead-ba7fe2144a55" providerId="AD" clId="Web-{B9C84BFD-4ED0-BCD4-B914-D9E2316D59CC}" dt="2018-11-15T05:38:50.930" v="217"/>
          <ac:grpSpMkLst>
            <pc:docMk/>
            <pc:sldMk cId="4028451737" sldId="257"/>
            <ac:grpSpMk id="13" creationId="{B57BDC17-F1B3-455F-BBF1-680AA1F25C06}"/>
          </ac:grpSpMkLst>
        </pc:grpChg>
        <pc:graphicFrameChg chg="add del">
          <ac:chgData name="afda8754" userId="S::afda8754@cloud.chiba-u.jp::02a18ace-517f-4885-9ead-ba7fe2144a55" providerId="AD" clId="Web-{B9C84BFD-4ED0-BCD4-B914-D9E2316D59CC}" dt="2018-11-15T05:38:50.930" v="217"/>
          <ac:graphicFrameMkLst>
            <pc:docMk/>
            <pc:sldMk cId="4028451737" sldId="257"/>
            <ac:graphicFrameMk id="6" creationId="{E546E25B-CC4B-49FF-91CD-183F5C5BCA63}"/>
          </ac:graphicFrameMkLst>
        </pc:graphicFrameChg>
        <pc:graphicFrameChg chg="add del">
          <ac:chgData name="afda8754" userId="S::afda8754@cloud.chiba-u.jp::02a18ace-517f-4885-9ead-ba7fe2144a55" providerId="AD" clId="Web-{B9C84BFD-4ED0-BCD4-B914-D9E2316D59CC}" dt="2018-11-15T05:39:02.899" v="219"/>
          <ac:graphicFrameMkLst>
            <pc:docMk/>
            <pc:sldMk cId="4028451737" sldId="257"/>
            <ac:graphicFrameMk id="21" creationId="{E546E25B-CC4B-49FF-91CD-183F5C5BCA63}"/>
          </ac:graphicFrameMkLst>
        </pc:graphicFrameChg>
      </pc:sldChg>
      <pc:sldChg chg="addSp delSp modSp mod setBg">
        <pc:chgData name="afda8754" userId="S::afda8754@cloud.chiba-u.jp::02a18ace-517f-4885-9ead-ba7fe2144a55" providerId="AD" clId="Web-{B9C84BFD-4ED0-BCD4-B914-D9E2316D59CC}" dt="2018-11-15T05:51:22.305" v="398" actId="20577"/>
        <pc:sldMkLst>
          <pc:docMk/>
          <pc:sldMk cId="1008624394" sldId="258"/>
        </pc:sldMkLst>
        <pc:spChg chg="mod">
          <ac:chgData name="afda8754" userId="S::afda8754@cloud.chiba-u.jp::02a18ace-517f-4885-9ead-ba7fe2144a55" providerId="AD" clId="Web-{B9C84BFD-4ED0-BCD4-B914-D9E2316D59CC}" dt="2018-11-15T05:51:18.040" v="395" actId="20577"/>
          <ac:spMkLst>
            <pc:docMk/>
            <pc:sldMk cId="1008624394" sldId="258"/>
            <ac:spMk id="2" creationId="{F06C1DB3-4A6A-C54E-A1C0-BD5E95F6402F}"/>
          </ac:spMkLst>
        </pc:spChg>
        <pc:spChg chg="add del mod replId">
          <ac:chgData name="afda8754" userId="S::afda8754@cloud.chiba-u.jp::02a18ace-517f-4885-9ead-ba7fe2144a55" providerId="AD" clId="Web-{B9C84BFD-4ED0-BCD4-B914-D9E2316D59CC}" dt="2018-11-15T05:51:22.305" v="398" actId="20577"/>
          <ac:spMkLst>
            <pc:docMk/>
            <pc:sldMk cId="1008624394" sldId="258"/>
            <ac:spMk id="3" creationId="{2FB42682-1B1F-0943-9B06-3FFB5A004250}"/>
          </ac:spMkLst>
        </pc:spChg>
        <pc:spChg chg="mod">
          <ac:chgData name="afda8754" userId="S::afda8754@cloud.chiba-u.jp::02a18ace-517f-4885-9ead-ba7fe2144a55" providerId="AD" clId="Web-{B9C84BFD-4ED0-BCD4-B914-D9E2316D59CC}" dt="2018-11-15T05:38:45.649" v="216"/>
          <ac:spMkLst>
            <pc:docMk/>
            <pc:sldMk cId="1008624394" sldId="258"/>
            <ac:spMk id="4" creationId="{13EBF926-3A4C-8540-ABA8-DA5ACD0A64E3}"/>
          </ac:spMkLst>
        </pc:spChg>
        <pc:spChg chg="add del">
          <ac:chgData name="afda8754" userId="S::afda8754@cloud.chiba-u.jp::02a18ace-517f-4885-9ead-ba7fe2144a55" providerId="AD" clId="Web-{B9C84BFD-4ED0-BCD4-B914-D9E2316D59CC}" dt="2018-11-15T05:38:45.649" v="216"/>
          <ac:spMkLst>
            <pc:docMk/>
            <pc:sldMk cId="1008624394" sldId="258"/>
            <ac:spMk id="11" creationId="{42285737-90EE-47DC-AC80-8AE156B11969}"/>
          </ac:spMkLst>
        </pc:spChg>
        <pc:grpChg chg="add del">
          <ac:chgData name="afda8754" userId="S::afda8754@cloud.chiba-u.jp::02a18ace-517f-4885-9ead-ba7fe2144a55" providerId="AD" clId="Web-{B9C84BFD-4ED0-BCD4-B914-D9E2316D59CC}" dt="2018-11-15T05:38:45.649" v="216"/>
          <ac:grpSpMkLst>
            <pc:docMk/>
            <pc:sldMk cId="1008624394" sldId="258"/>
            <ac:grpSpMk id="13" creationId="{B57BDC17-F1B3-455F-BBF1-680AA1F25C06}"/>
          </ac:grpSpMkLst>
        </pc:grpChg>
        <pc:graphicFrameChg chg="add del">
          <ac:chgData name="afda8754" userId="S::afda8754@cloud.chiba-u.jp::02a18ace-517f-4885-9ead-ba7fe2144a55" providerId="AD" clId="Web-{B9C84BFD-4ED0-BCD4-B914-D9E2316D59CC}" dt="2018-11-15T05:38:45.649" v="216"/>
          <ac:graphicFrameMkLst>
            <pc:docMk/>
            <pc:sldMk cId="1008624394" sldId="258"/>
            <ac:graphicFrameMk id="6" creationId="{50A451B7-59B5-4C2A-AEAE-B291C04BDA42}"/>
          </ac:graphicFrameMkLst>
        </pc:graphicFrameChg>
      </pc:sldChg>
      <pc:sldChg chg="addSp modSp new mod setBg">
        <pc:chgData name="afda8754" userId="S::afda8754@cloud.chiba-u.jp::02a18ace-517f-4885-9ead-ba7fe2144a55" providerId="AD" clId="Web-{B9C84BFD-4ED0-BCD4-B914-D9E2316D59CC}" dt="2018-11-15T06:49:03.055" v="530" actId="1076"/>
        <pc:sldMkLst>
          <pc:docMk/>
          <pc:sldMk cId="3407316973" sldId="262"/>
        </pc:sldMkLst>
        <pc:spChg chg="mod">
          <ac:chgData name="afda8754" userId="S::afda8754@cloud.chiba-u.jp::02a18ace-517f-4885-9ead-ba7fe2144a55" providerId="AD" clId="Web-{B9C84BFD-4ED0-BCD4-B914-D9E2316D59CC}" dt="2018-11-15T06:49:03.055" v="530" actId="1076"/>
          <ac:spMkLst>
            <pc:docMk/>
            <pc:sldMk cId="3407316973" sldId="262"/>
            <ac:spMk id="2" creationId="{59489561-6E4B-4A96-AEC2-F8707C1C0F94}"/>
          </ac:spMkLst>
        </pc:spChg>
        <pc:spChg chg="mod">
          <ac:chgData name="afda8754" userId="S::afda8754@cloud.chiba-u.jp::02a18ace-517f-4885-9ead-ba7fe2144a55" providerId="AD" clId="Web-{B9C84BFD-4ED0-BCD4-B914-D9E2316D59CC}" dt="2018-11-15T06:48:47.930" v="529" actId="20577"/>
          <ac:spMkLst>
            <pc:docMk/>
            <pc:sldMk cId="3407316973" sldId="262"/>
            <ac:spMk id="3" creationId="{57681357-B4E0-4398-8AFB-88E97FDB8B0B}"/>
          </ac:spMkLst>
        </pc:spChg>
        <pc:spChg chg="mod">
          <ac:chgData name="afda8754" userId="S::afda8754@cloud.chiba-u.jp::02a18ace-517f-4885-9ead-ba7fe2144a55" providerId="AD" clId="Web-{B9C84BFD-4ED0-BCD4-B914-D9E2316D59CC}" dt="2018-11-15T06:48:20.852" v="524"/>
          <ac:spMkLst>
            <pc:docMk/>
            <pc:sldMk cId="3407316973" sldId="262"/>
            <ac:spMk id="4" creationId="{461ED35E-0159-4E35-9A77-6FDC50DF1D91}"/>
          </ac:spMkLst>
        </pc:spChg>
        <pc:spChg chg="add">
          <ac:chgData name="afda8754" userId="S::afda8754@cloud.chiba-u.jp::02a18ace-517f-4885-9ead-ba7fe2144a55" providerId="AD" clId="Web-{B9C84BFD-4ED0-BCD4-B914-D9E2316D59CC}" dt="2018-11-15T06:48:20.852" v="524"/>
          <ac:spMkLst>
            <pc:docMk/>
            <pc:sldMk cId="3407316973" sldId="262"/>
            <ac:spMk id="9" creationId="{4351DFE5-F63D-4BE0-BDA9-E3EB88F01AA5}"/>
          </ac:spMkLst>
        </pc:spChg>
        <pc:picChg chg="add">
          <ac:chgData name="afda8754" userId="S::afda8754@cloud.chiba-u.jp::02a18ace-517f-4885-9ead-ba7fe2144a55" providerId="AD" clId="Web-{B9C84BFD-4ED0-BCD4-B914-D9E2316D59CC}" dt="2018-11-15T06:48:20.852" v="524"/>
          <ac:picMkLst>
            <pc:docMk/>
            <pc:sldMk cId="3407316973" sldId="262"/>
            <ac:picMk id="11" creationId="{3AA16612-ACD2-4A16-8F2B-4514FD6BF28F}"/>
          </ac:picMkLst>
        </pc:picChg>
      </pc:sldChg>
    </pc:docChg>
  </pc:docChgLst>
  <pc:docChgLst>
    <pc:chgData name="afda8754" userId="S::afda8754@cloud.chiba-u.jp::02a18ace-517f-4885-9ead-ba7fe2144a55" providerId="AD" clId="Web-{0BE5DEA1-05E7-41E7-9632-20EC5F926D9A}"/>
    <pc:docChg chg="addSld modSld">
      <pc:chgData name="afda8754" userId="S::afda8754@cloud.chiba-u.jp::02a18ace-517f-4885-9ead-ba7fe2144a55" providerId="AD" clId="Web-{0BE5DEA1-05E7-41E7-9632-20EC5F926D9A}" dt="2018-11-15T05:00:45.466" v="66" actId="14100"/>
      <pc:docMkLst>
        <pc:docMk/>
      </pc:docMkLst>
      <pc:sldChg chg="modSp">
        <pc:chgData name="afda8754" userId="S::afda8754@cloud.chiba-u.jp::02a18ace-517f-4885-9ead-ba7fe2144a55" providerId="AD" clId="Web-{0BE5DEA1-05E7-41E7-9632-20EC5F926D9A}" dt="2018-11-15T05:00:45.466" v="66" actId="14100"/>
        <pc:sldMkLst>
          <pc:docMk/>
          <pc:sldMk cId="202952442" sldId="256"/>
        </pc:sldMkLst>
        <pc:spChg chg="mod">
          <ac:chgData name="afda8754" userId="S::afda8754@cloud.chiba-u.jp::02a18ace-517f-4885-9ead-ba7fe2144a55" providerId="AD" clId="Web-{0BE5DEA1-05E7-41E7-9632-20EC5F926D9A}" dt="2018-11-15T04:52:53.216" v="9" actId="20577"/>
          <ac:spMkLst>
            <pc:docMk/>
            <pc:sldMk cId="202952442" sldId="256"/>
            <ac:spMk id="2" creationId="{C7835329-782E-0C49-9CA8-ACB8B41D00D8}"/>
          </ac:spMkLst>
        </pc:spChg>
        <pc:spChg chg="mod">
          <ac:chgData name="afda8754" userId="S::afda8754@cloud.chiba-u.jp::02a18ace-517f-4885-9ead-ba7fe2144a55" providerId="AD" clId="Web-{0BE5DEA1-05E7-41E7-9632-20EC5F926D9A}" dt="2018-11-15T05:00:45.466" v="66" actId="14100"/>
          <ac:spMkLst>
            <pc:docMk/>
            <pc:sldMk cId="202952442" sldId="256"/>
            <ac:spMk id="3" creationId="{4994A59C-6CAB-9A4E-8E5B-C725B96C77F6}"/>
          </ac:spMkLst>
        </pc:spChg>
      </pc:sldChg>
    </pc:docChg>
  </pc:docChgLst>
  <pc:docChgLst>
    <pc:chgData name="afda8754" userId="S::afda8754@cloud.chiba-u.jp::02a18ace-517f-4885-9ead-ba7fe2144a55" providerId="AD" clId="Web-{4DE96D78-C9DB-4570-2849-68D99CCDFC2B}"/>
    <pc:docChg chg="modSld">
      <pc:chgData name="afda8754" userId="S::afda8754@cloud.chiba-u.jp::02a18ace-517f-4885-9ead-ba7fe2144a55" providerId="AD" clId="Web-{4DE96D78-C9DB-4570-2849-68D99CCDFC2B}" dt="2018-11-20T13:08:28.457" v="12" actId="20577"/>
      <pc:docMkLst>
        <pc:docMk/>
      </pc:docMkLst>
      <pc:sldChg chg="modNotes">
        <pc:chgData name="afda8754" userId="S::afda8754@cloud.chiba-u.jp::02a18ace-517f-4885-9ead-ba7fe2144a55" providerId="AD" clId="Web-{4DE96D78-C9DB-4570-2849-68D99CCDFC2B}" dt="2018-11-20T12:53:03.220" v="5"/>
        <pc:sldMkLst>
          <pc:docMk/>
          <pc:sldMk cId="2413176781" sldId="265"/>
        </pc:sldMkLst>
      </pc:sldChg>
      <pc:sldChg chg="modSp">
        <pc:chgData name="afda8754" userId="S::afda8754@cloud.chiba-u.jp::02a18ace-517f-4885-9ead-ba7fe2144a55" providerId="AD" clId="Web-{4DE96D78-C9DB-4570-2849-68D99CCDFC2B}" dt="2018-11-20T13:08:25.519" v="10" actId="20577"/>
        <pc:sldMkLst>
          <pc:docMk/>
          <pc:sldMk cId="3843209992" sldId="266"/>
        </pc:sldMkLst>
        <pc:spChg chg="mod">
          <ac:chgData name="afda8754" userId="S::afda8754@cloud.chiba-u.jp::02a18ace-517f-4885-9ead-ba7fe2144a55" providerId="AD" clId="Web-{4DE96D78-C9DB-4570-2849-68D99CCDFC2B}" dt="2018-11-20T13:08:25.519" v="10" actId="20577"/>
          <ac:spMkLst>
            <pc:docMk/>
            <pc:sldMk cId="3843209992" sldId="266"/>
            <ac:spMk id="3" creationId="{2FB42682-1B1F-0943-9B06-3FFB5A004250}"/>
          </ac:spMkLst>
        </pc:spChg>
      </pc:sldChg>
    </pc:docChg>
  </pc:docChgLst>
  <pc:docChgLst>
    <pc:chgData name="afda8754" userId="S::afda8754@cloud.chiba-u.jp::02a18ace-517f-4885-9ead-ba7fe2144a55" providerId="AD" clId="Web-{2B8EDF82-0FCD-FB68-9DF6-8E110477F58E}"/>
    <pc:docChg chg="modSld">
      <pc:chgData name="afda8754" userId="S::afda8754@cloud.chiba-u.jp::02a18ace-517f-4885-9ead-ba7fe2144a55" providerId="AD" clId="Web-{2B8EDF82-0FCD-FB68-9DF6-8E110477F58E}" dt="2018-11-17T07:26:52.392" v="4" actId="20577"/>
      <pc:docMkLst>
        <pc:docMk/>
      </pc:docMkLst>
      <pc:sldChg chg="modSp">
        <pc:chgData name="afda8754" userId="S::afda8754@cloud.chiba-u.jp::02a18ace-517f-4885-9ead-ba7fe2144a55" providerId="AD" clId="Web-{2B8EDF82-0FCD-FB68-9DF6-8E110477F58E}" dt="2018-11-17T07:26:50.533" v="2" actId="20577"/>
        <pc:sldMkLst>
          <pc:docMk/>
          <pc:sldMk cId="4028451737" sldId="257"/>
        </pc:sldMkLst>
        <pc:spChg chg="mod">
          <ac:chgData name="afda8754" userId="S::afda8754@cloud.chiba-u.jp::02a18ace-517f-4885-9ead-ba7fe2144a55" providerId="AD" clId="Web-{2B8EDF82-0FCD-FB68-9DF6-8E110477F58E}" dt="2018-11-17T07:26:50.533" v="2" actId="20577"/>
          <ac:spMkLst>
            <pc:docMk/>
            <pc:sldMk cId="4028451737" sldId="257"/>
            <ac:spMk id="3" creationId="{56E9C470-5408-1044-8B4C-F358815E7BD2}"/>
          </ac:spMkLst>
        </pc:spChg>
      </pc:sldChg>
    </pc:docChg>
  </pc:docChgLst>
  <pc:docChgLst>
    <pc:chgData name="afda8754" userId="S::afda8754@cloud.chiba-u.jp::02a18ace-517f-4885-9ead-ba7fe2144a55" providerId="AD" clId="Web-{D3FA4DFD-D7AA-8CE7-4200-26018403FEBB}"/>
    <pc:docChg chg="modSld">
      <pc:chgData name="afda8754" userId="S::afda8754@cloud.chiba-u.jp::02a18ace-517f-4885-9ead-ba7fe2144a55" providerId="AD" clId="Web-{D3FA4DFD-D7AA-8CE7-4200-26018403FEBB}" dt="2018-11-19T13:09:04.473" v="119" actId="20577"/>
      <pc:docMkLst>
        <pc:docMk/>
      </pc:docMkLst>
      <pc:sldChg chg="modSp">
        <pc:chgData name="afda8754" userId="S::afda8754@cloud.chiba-u.jp::02a18ace-517f-4885-9ead-ba7fe2144a55" providerId="AD" clId="Web-{D3FA4DFD-D7AA-8CE7-4200-26018403FEBB}" dt="2018-11-19T12:29:05.027" v="0" actId="20577"/>
        <pc:sldMkLst>
          <pc:docMk/>
          <pc:sldMk cId="4028451737" sldId="257"/>
        </pc:sldMkLst>
        <pc:spChg chg="mod">
          <ac:chgData name="afda8754" userId="S::afda8754@cloud.chiba-u.jp::02a18ace-517f-4885-9ead-ba7fe2144a55" providerId="AD" clId="Web-{D3FA4DFD-D7AA-8CE7-4200-26018403FEBB}" dt="2018-11-19T12:29:05.027" v="0" actId="20577"/>
          <ac:spMkLst>
            <pc:docMk/>
            <pc:sldMk cId="4028451737" sldId="257"/>
            <ac:spMk id="2" creationId="{FE2034E4-92D4-6847-8A2C-5CECA52E4493}"/>
          </ac:spMkLst>
        </pc:spChg>
      </pc:sldChg>
      <pc:sldChg chg="modSp">
        <pc:chgData name="afda8754" userId="S::afda8754@cloud.chiba-u.jp::02a18ace-517f-4885-9ead-ba7fe2144a55" providerId="AD" clId="Web-{D3FA4DFD-D7AA-8CE7-4200-26018403FEBB}" dt="2018-11-19T12:29:24.245" v="12" actId="20577"/>
        <pc:sldMkLst>
          <pc:docMk/>
          <pc:sldMk cId="1008624394" sldId="258"/>
        </pc:sldMkLst>
        <pc:spChg chg="mod">
          <ac:chgData name="afda8754" userId="S::afda8754@cloud.chiba-u.jp::02a18ace-517f-4885-9ead-ba7fe2144a55" providerId="AD" clId="Web-{D3FA4DFD-D7AA-8CE7-4200-26018403FEBB}" dt="2018-11-19T12:29:24.245" v="12" actId="20577"/>
          <ac:spMkLst>
            <pc:docMk/>
            <pc:sldMk cId="1008624394" sldId="258"/>
            <ac:spMk id="2" creationId="{F06C1DB3-4A6A-C54E-A1C0-BD5E95F6402F}"/>
          </ac:spMkLst>
        </pc:spChg>
      </pc:sldChg>
      <pc:sldChg chg="modSp">
        <pc:chgData name="afda8754" userId="S::afda8754@cloud.chiba-u.jp::02a18ace-517f-4885-9ead-ba7fe2144a55" providerId="AD" clId="Web-{D3FA4DFD-D7AA-8CE7-4200-26018403FEBB}" dt="2018-11-19T12:35:13.557" v="71" actId="20577"/>
        <pc:sldMkLst>
          <pc:docMk/>
          <pc:sldMk cId="3407316973" sldId="262"/>
        </pc:sldMkLst>
        <pc:spChg chg="mod">
          <ac:chgData name="afda8754" userId="S::afda8754@cloud.chiba-u.jp::02a18ace-517f-4885-9ead-ba7fe2144a55" providerId="AD" clId="Web-{D3FA4DFD-D7AA-8CE7-4200-26018403FEBB}" dt="2018-11-19T12:35:13.557" v="71" actId="20577"/>
          <ac:spMkLst>
            <pc:docMk/>
            <pc:sldMk cId="3407316973" sldId="262"/>
            <ac:spMk id="3" creationId="{57681357-B4E0-4398-8AFB-88E97FDB8B0B}"/>
          </ac:spMkLst>
        </pc:spChg>
      </pc:sldChg>
      <pc:sldChg chg="modSp">
        <pc:chgData name="afda8754" userId="S::afda8754@cloud.chiba-u.jp::02a18ace-517f-4885-9ead-ba7fe2144a55" providerId="AD" clId="Web-{D3FA4DFD-D7AA-8CE7-4200-26018403FEBB}" dt="2018-11-19T12:29:09.370" v="3" actId="20577"/>
        <pc:sldMkLst>
          <pc:docMk/>
          <pc:sldMk cId="3322608936" sldId="263"/>
        </pc:sldMkLst>
        <pc:spChg chg="mod">
          <ac:chgData name="afda8754" userId="S::afda8754@cloud.chiba-u.jp::02a18ace-517f-4885-9ead-ba7fe2144a55" providerId="AD" clId="Web-{D3FA4DFD-D7AA-8CE7-4200-26018403FEBB}" dt="2018-11-19T12:29:09.370" v="3" actId="20577"/>
          <ac:spMkLst>
            <pc:docMk/>
            <pc:sldMk cId="3322608936" sldId="263"/>
            <ac:spMk id="29" creationId="{E1677D0C-BF6E-3749-8AAC-C378C40ADDAF}"/>
          </ac:spMkLst>
        </pc:spChg>
      </pc:sldChg>
      <pc:sldChg chg="modSp">
        <pc:chgData name="afda8754" userId="S::afda8754@cloud.chiba-u.jp::02a18ace-517f-4885-9ead-ba7fe2144a55" providerId="AD" clId="Web-{D3FA4DFD-D7AA-8CE7-4200-26018403FEBB}" dt="2018-11-19T12:29:19.824" v="9" actId="20577"/>
        <pc:sldMkLst>
          <pc:docMk/>
          <pc:sldMk cId="2984866389" sldId="264"/>
        </pc:sldMkLst>
        <pc:spChg chg="mod">
          <ac:chgData name="afda8754" userId="S::afda8754@cloud.chiba-u.jp::02a18ace-517f-4885-9ead-ba7fe2144a55" providerId="AD" clId="Web-{D3FA4DFD-D7AA-8CE7-4200-26018403FEBB}" dt="2018-11-19T12:29:19.824" v="9" actId="20577"/>
          <ac:spMkLst>
            <pc:docMk/>
            <pc:sldMk cId="2984866389" sldId="264"/>
            <ac:spMk id="16" creationId="{8A0AA67E-B4AA-6A41-A396-344E1A81CB62}"/>
          </ac:spMkLst>
        </pc:spChg>
      </pc:sldChg>
      <pc:sldChg chg="modSp">
        <pc:chgData name="afda8754" userId="S::afda8754@cloud.chiba-u.jp::02a18ace-517f-4885-9ead-ba7fe2144a55" providerId="AD" clId="Web-{D3FA4DFD-D7AA-8CE7-4200-26018403FEBB}" dt="2018-11-19T12:29:14.620" v="6" actId="20577"/>
        <pc:sldMkLst>
          <pc:docMk/>
          <pc:sldMk cId="2413176781" sldId="265"/>
        </pc:sldMkLst>
        <pc:spChg chg="mod">
          <ac:chgData name="afda8754" userId="S::afda8754@cloud.chiba-u.jp::02a18ace-517f-4885-9ead-ba7fe2144a55" providerId="AD" clId="Web-{D3FA4DFD-D7AA-8CE7-4200-26018403FEBB}" dt="2018-11-19T12:29:14.620" v="6" actId="20577"/>
          <ac:spMkLst>
            <pc:docMk/>
            <pc:sldMk cId="2413176781" sldId="265"/>
            <ac:spMk id="16" creationId="{229D4D3C-0F1B-D04E-B855-048E6F76A597}"/>
          </ac:spMkLst>
        </pc:spChg>
      </pc:sldChg>
      <pc:sldChg chg="modSp">
        <pc:chgData name="afda8754" userId="S::afda8754@cloud.chiba-u.jp::02a18ace-517f-4885-9ead-ba7fe2144a55" providerId="AD" clId="Web-{D3FA4DFD-D7AA-8CE7-4200-26018403FEBB}" dt="2018-11-19T12:29:30.339" v="15" actId="20577"/>
        <pc:sldMkLst>
          <pc:docMk/>
          <pc:sldMk cId="3843209992" sldId="266"/>
        </pc:sldMkLst>
        <pc:spChg chg="mod">
          <ac:chgData name="afda8754" userId="S::afda8754@cloud.chiba-u.jp::02a18ace-517f-4885-9ead-ba7fe2144a55" providerId="AD" clId="Web-{D3FA4DFD-D7AA-8CE7-4200-26018403FEBB}" dt="2018-11-19T12:29:30.339" v="15" actId="20577"/>
          <ac:spMkLst>
            <pc:docMk/>
            <pc:sldMk cId="3843209992" sldId="266"/>
            <ac:spMk id="2" creationId="{F06C1DB3-4A6A-C54E-A1C0-BD5E95F6402F}"/>
          </ac:spMkLst>
        </pc:spChg>
      </pc:sldChg>
      <pc:sldChg chg="modSp">
        <pc:chgData name="afda8754" userId="S::afda8754@cloud.chiba-u.jp::02a18ace-517f-4885-9ead-ba7fe2144a55" providerId="AD" clId="Web-{D3FA4DFD-D7AA-8CE7-4200-26018403FEBB}" dt="2018-11-19T12:29:34.417" v="18" actId="20577"/>
        <pc:sldMkLst>
          <pc:docMk/>
          <pc:sldMk cId="3203213437" sldId="270"/>
        </pc:sldMkLst>
        <pc:spChg chg="mod">
          <ac:chgData name="afda8754" userId="S::afda8754@cloud.chiba-u.jp::02a18ace-517f-4885-9ead-ba7fe2144a55" providerId="AD" clId="Web-{D3FA4DFD-D7AA-8CE7-4200-26018403FEBB}" dt="2018-11-19T12:29:34.417" v="18" actId="20577"/>
          <ac:spMkLst>
            <pc:docMk/>
            <pc:sldMk cId="3203213437" sldId="270"/>
            <ac:spMk id="2" creationId="{F06C1DB3-4A6A-C54E-A1C0-BD5E95F6402F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120D69-0969-9E40-A01C-EFD428756EDC}" type="datetimeFigureOut">
              <a:rPr lang="en-US" smtClean="0"/>
              <a:t>11/21/18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3BD8CE-C6A3-4C4D-86C0-B894346189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7275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http://</a:t>
            </a:r>
            <a:r>
              <a:rPr lang="en-US" altLang="ja-JP" dirty="0" err="1"/>
              <a:t>www.nxtprograms.com</a:t>
            </a:r>
            <a:r>
              <a:rPr lang="en-US" altLang="ja-JP" dirty="0"/>
              <a:t>/NXT2/</a:t>
            </a:r>
            <a:r>
              <a:rPr lang="en-US" altLang="ja-JP" dirty="0" err="1"/>
              <a:t>five_minute_bot</a:t>
            </a:r>
            <a:r>
              <a:rPr lang="en-US" altLang="ja-JP" dirty="0"/>
              <a:t>/</a:t>
            </a:r>
            <a:r>
              <a:rPr lang="en-US" altLang="ja-JP" dirty="0" err="1"/>
              <a:t>steps.html</a:t>
            </a:r>
            <a:endParaRPr lang="en-US" altLang="ja-JP" dirty="0"/>
          </a:p>
          <a:p>
            <a:r>
              <a:rPr lang="en-US" altLang="ja-JP" dirty="0"/>
              <a:t>https://</a:t>
            </a:r>
            <a:r>
              <a:rPr lang="en-US" altLang="ja-JP" dirty="0" err="1"/>
              <a:t>www.masteringlegorobot.com</a:t>
            </a:r>
            <a:r>
              <a:rPr lang="en-US" altLang="ja-JP" dirty="0"/>
              <a:t>/Using%20Light%20sensors/Using%20Light%20Sensors.pdf</a:t>
            </a:r>
          </a:p>
          <a:p>
            <a:endParaRPr lang="en-US" altLang="ja-JP" dirty="0"/>
          </a:p>
          <a:p>
            <a:r>
              <a:rPr lang="ja-JP" altLang="en-US"/>
              <a:t>重量：</a:t>
            </a:r>
            <a:r>
              <a:rPr lang="en-US" altLang="ja-JP" dirty="0"/>
              <a:t>745gr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/>
              <a:t>センサーとタイヤの距離：データないが，サンプルロボット見れば明らかに近くなった</a:t>
            </a:r>
            <a:endParaRPr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/>
              <a:t>タイヤ間の距離：円コースで綺麗に一周できるようにするために</a:t>
            </a:r>
            <a:endParaRPr lang="en-US" altLang="ja-JP" dirty="0"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使用した部品：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52</a:t>
            </a:r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個（本体やセンサーを含む）</a:t>
            </a:r>
            <a:endParaRPr lang="en-US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BD8CE-C6A3-4C4D-86C0-B894346189C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26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センサーの高さ：約</a:t>
            </a:r>
            <a:r>
              <a:rPr lang="en-US" altLang="ja-JP"/>
              <a:t>14mm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BD8CE-C6A3-4C4D-86C0-B894346189C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1522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-JP" altLang="en-US"/>
              <a:t>センサー間の距離：５穴→</a:t>
            </a:r>
            <a:r>
              <a:rPr lang="en-US" altLang="ja-JP" dirty="0"/>
              <a:t>3</a:t>
            </a:r>
            <a:r>
              <a:rPr lang="ja-JP" altLang="en-US"/>
              <a:t>穴（</a:t>
            </a:r>
            <a:r>
              <a:rPr lang="en-US" altLang="ja-JP" dirty="0"/>
              <a:t>1</a:t>
            </a:r>
            <a:r>
              <a:rPr lang="ja-JP" altLang="en-US"/>
              <a:t>穴＝約</a:t>
            </a:r>
            <a:r>
              <a:rPr lang="en-US" altLang="ja-JP" dirty="0"/>
              <a:t>8mm</a:t>
            </a:r>
            <a:r>
              <a:rPr lang="ja-JP" altLang="en-US"/>
              <a:t>なので</a:t>
            </a:r>
            <a:r>
              <a:rPr lang="en-US" altLang="ja-JP" dirty="0"/>
              <a:t>16mm</a:t>
            </a:r>
            <a:r>
              <a:rPr lang="ja-JP" altLang="en-US"/>
              <a:t>短くした）</a:t>
            </a:r>
            <a:endParaRPr lang="en-US" altLang="ja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BD8CE-C6A3-4C4D-86C0-B894346189C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773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サンプルで使用した部品：約</a:t>
            </a:r>
            <a:r>
              <a:rPr lang="en-US" altLang="ja-JP"/>
              <a:t>110</a:t>
            </a:r>
            <a:r>
              <a:rPr lang="ja-JP" altLang="en-US"/>
              <a:t>個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BD8CE-C6A3-4C4D-86C0-B894346189C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3020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ja" altLang="en-US" dirty="0"/>
              <a:t>ライトセンサー</a:t>
            </a:r>
            <a:r>
              <a:rPr lang="ja-JP" altLang="en-US"/>
              <a:t>とカラーセンサーを一つのセンサーとして扱い，モーターのパワー制御を行う．図のようにセンサー値と</a:t>
            </a:r>
            <a:r>
              <a:rPr lang="ja" altLang="en-US" dirty="0"/>
              <a:t>ターゲット値</a:t>
            </a:r>
            <a:r>
              <a:rPr lang="ja-JP" altLang="en-US"/>
              <a:t>の誤差の符号で右か左のカーブが分かる．それに加えて，センサー値の変化が連続的であるため，値の大きさでカーブの半径を予測でき，それに対する適切なパワーをモーターに与えることが可能となる．つまり，センサー値とパワー値が比例関係にあり，センサー値の変化や累積された誤差に基づいてより正確なパワー制御ができる．これは</a:t>
            </a:r>
            <a:r>
              <a:rPr lang="en-US" altLang="ja-JP" dirty="0"/>
              <a:t>PID</a:t>
            </a:r>
            <a:r>
              <a:rPr lang="ja-JP" altLang="en-US"/>
              <a:t>といい，</a:t>
            </a:r>
            <a:r>
              <a:rPr lang="en-US" altLang="ja-JP" dirty="0"/>
              <a:t>PID</a:t>
            </a:r>
            <a:r>
              <a:rPr lang="ja-JP" altLang="en-US"/>
              <a:t>定数調整</a:t>
            </a:r>
            <a:r>
              <a:rPr lang="en-US" altLang="ja-JP" dirty="0"/>
              <a:t>…</a:t>
            </a:r>
          </a:p>
          <a:p>
            <a:endParaRPr lang="en-US" dirty="0"/>
          </a:p>
          <a:p>
            <a:r>
              <a:rPr lang="en-US" dirty="0"/>
              <a:t>http://</a:t>
            </a:r>
            <a:r>
              <a:rPr lang="en-US" dirty="0" err="1"/>
              <a:t>legolab.daimi.au.dk</a:t>
            </a:r>
            <a:r>
              <a:rPr lang="en-US" dirty="0"/>
              <a:t>/</a:t>
            </a:r>
            <a:r>
              <a:rPr lang="en-US" dirty="0" err="1"/>
              <a:t>Danish.dir</a:t>
            </a:r>
            <a:r>
              <a:rPr lang="en-US" dirty="0"/>
              <a:t>/WRO2018Elementary/</a:t>
            </a:r>
            <a:r>
              <a:rPr lang="en-US" dirty="0" err="1"/>
              <a:t>LeftEdgeDrive</a:t>
            </a:r>
            <a:r>
              <a:rPr lang="en-US" dirty="0"/>
              <a:t>/PID%20Controller%20For%20Lego%20Mindstorms%20Robots.pdf</a:t>
            </a:r>
          </a:p>
          <a:p>
            <a:r>
              <a:rPr lang="en-US" dirty="0"/>
              <a:t>https://</a:t>
            </a:r>
            <a:r>
              <a:rPr lang="en-US" dirty="0" err="1"/>
              <a:t>robocupjunior.org.au</a:t>
            </a:r>
            <a:r>
              <a:rPr lang="en-US" dirty="0"/>
              <a:t>/sites/default/files/Rescue/RoboCup%20Rescue%20Workshop%202015-Part%203-PID_LineFollowing.pdf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BD8CE-C6A3-4C4D-86C0-B894346189C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94461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PID</a:t>
            </a:r>
            <a:r>
              <a:rPr lang="ja-JP" altLang="en-US"/>
              <a:t>制御には定数を実験で決定する必要があり，変更するごとに</a:t>
            </a:r>
            <a:r>
              <a:rPr lang="ja" altLang="en-US" dirty="0"/>
              <a:t>再コンパイル</a:t>
            </a:r>
            <a:r>
              <a:rPr lang="ja-JP" altLang="en-US"/>
              <a:t>しなければならない．そのため，</a:t>
            </a:r>
            <a:r>
              <a:rPr lang="en-US" altLang="ja-JP" dirty="0"/>
              <a:t>PID</a:t>
            </a:r>
            <a:r>
              <a:rPr lang="ja-JP" altLang="en-US"/>
              <a:t>定数を調整する機能を追加する．</a:t>
            </a:r>
            <a:endParaRPr lang="en-US" altLang="ja-JP" dirty="0"/>
          </a:p>
          <a:p>
            <a:endParaRPr lang="en-US" altLang="ja-JP" dirty="0"/>
          </a:p>
          <a:p>
            <a:r>
              <a:rPr lang="ja-JP" altLang="en-US"/>
              <a:t>急カーブでは，スペースが小さいため，曲がった後でセンサーの位置が線からずれないようかつ素早く曲がれるように，逆転が必要．動画で確認できるように，円内にあるタイヤが逆転してセンサーが線からずれずに曲がれる．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BD8CE-C6A3-4C4D-86C0-B894346189C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1629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sコースを直進領域と目的地領域に分割する</a:t>
            </a:r>
            <a:endParaRPr lang="en-US" altLang="ja-JP" dirty="0"/>
          </a:p>
          <a:p>
            <a:r>
              <a:rPr lang="ja-JP" altLang="en-US"/>
              <a:t>回転センサーからの値はタイヤの角度</a:t>
            </a:r>
            <a:endParaRPr lang="en-US" altLang="ja-JP" dirty="0"/>
          </a:p>
          <a:p>
            <a:r>
              <a:rPr lang="ja-JP" altLang="en-US"/>
              <a:t>具体的に</a:t>
            </a:r>
            <a:r>
              <a:rPr lang="en-US" altLang="ja-JP" dirty="0"/>
              <a:t>PID</a:t>
            </a:r>
            <a:r>
              <a:rPr lang="ja-JP" altLang="en-US"/>
              <a:t>制御かつ</a:t>
            </a:r>
            <a:r>
              <a:rPr lang="en-US" altLang="ja-JP" dirty="0"/>
              <a:t>master-slave</a:t>
            </a:r>
          </a:p>
          <a:p>
            <a:r>
              <a:rPr lang="ja-JP" altLang="en-US"/>
              <a:t>両方のセンサー値が黒・色の許容範囲にあることで黒・白の判定を行う</a:t>
            </a:r>
            <a:endParaRPr lang="en-US" altLang="ja-JP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BD8CE-C6A3-4C4D-86C0-B894346189C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736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BD8CE-C6A3-4C4D-86C0-B894346189C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211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ja-JP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3BD8CE-C6A3-4C4D-86C0-B894346189C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026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06875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96936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569572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521198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001025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79163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729583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428783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60507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716315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06622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DCDC6E-5A14-2F4C-98C4-C6EE12830FFD}" type="datetime1">
              <a:rPr lang="en-US" smtClean="0"/>
              <a:t>11/21/18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02664-E07F-E742-8A9E-7F8A8BF47B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697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835329-782E-0C49-9CA8-ACB8B41D00D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ctr"/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予備競技会の戦略評価</a:t>
            </a:r>
            <a:endParaRPr 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4A59C-6CAB-9A4E-8E5B-C725B96C77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14168"/>
            <a:ext cx="9144000" cy="2948678"/>
          </a:xfrm>
        </p:spPr>
        <p:txBody>
          <a:bodyPr anchor="ctr">
            <a:normAutofit/>
          </a:bodyPr>
          <a:lstStyle/>
          <a:p>
            <a:r>
              <a:rPr lang="ja-JP" altLang="en-US" sz="2800">
                <a:latin typeface="Meiryo" panose="020B0604030504040204" pitchFamily="34" charset="-128"/>
                <a:ea typeface="Meiryo" panose="020B0604030504040204" pitchFamily="34" charset="-128"/>
              </a:rPr>
              <a:t>情報画像実験</a:t>
            </a:r>
            <a:r>
              <a:rPr lang="en-US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III</a:t>
            </a:r>
            <a:r>
              <a:rPr lang="ja-JP" altLang="en-US" sz="2800">
                <a:latin typeface="Meiryo" panose="020B0604030504040204" pitchFamily="34" charset="-128"/>
                <a:ea typeface="Meiryo" panose="020B0604030504040204" pitchFamily="34" charset="-128"/>
              </a:rPr>
              <a:t>プレゼンテーション大会</a:t>
            </a:r>
            <a:r>
              <a:rPr lang="en-US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1</a:t>
            </a:r>
          </a:p>
          <a:p>
            <a:fld id="{0F2564DD-9671-43AB-BCFE-4682235C693B}" type="datetime4">
              <a:rPr kumimoji="1" lang="ja-JP" altLang="en-US" sz="2800" smtClean="0">
                <a:latin typeface="Meiryo" panose="020B0604030504040204" pitchFamily="34" charset="-128"/>
                <a:ea typeface="Meiryo" panose="020B0604030504040204" pitchFamily="34" charset="-128"/>
                <a:cs typeface="Meiryo" charset="-128"/>
              </a:rPr>
              <a:pPr/>
              <a:t>2018年11月21日</a:t>
            </a:fld>
            <a:endParaRPr lang="en-US" altLang="ja-JP" sz="2800">
              <a:latin typeface="Meiryo" panose="020B0604030504040204" pitchFamily="34" charset="-128"/>
              <a:ea typeface="Meiryo" panose="020B0604030504040204" pitchFamily="34" charset="-128"/>
              <a:cs typeface="Meiryo" charset="-128"/>
            </a:endParaRPr>
          </a:p>
          <a:p>
            <a:r>
              <a:rPr kumimoji="1" lang="en-US" altLang="ja-JP" sz="2800">
                <a:latin typeface="Meiryo" panose="020B0604030504040204" pitchFamily="34" charset="-128"/>
                <a:ea typeface="Meiryo" panose="020B0604030504040204" pitchFamily="34" charset="-128"/>
              </a:rPr>
              <a:t>16</a:t>
            </a:r>
            <a:r>
              <a:rPr kumimoji="1" lang="ja-JP" altLang="en-US" sz="2800">
                <a:latin typeface="Meiryo" panose="020B0604030504040204" pitchFamily="34" charset="-128"/>
                <a:ea typeface="Meiryo" panose="020B0604030504040204" pitchFamily="34" charset="-128"/>
              </a:rPr>
              <a:t>班　コーナーで差をつけろ</a:t>
            </a:r>
            <a:endParaRPr lang="ja-JP" altLang="en-US" sz="280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sz="2800">
                <a:latin typeface="Meiryo" panose="020B0604030504040204" pitchFamily="34" charset="-128"/>
                <a:ea typeface="Meiryo" panose="020B0604030504040204" pitchFamily="34" charset="-128"/>
              </a:rPr>
              <a:t>バラタ・トゥリプラムディヤ・オンゴ　魚躬良太　</a:t>
            </a:r>
            <a:endParaRPr lang="ja-JP">
              <a:latin typeface="Meiryo"/>
              <a:ea typeface="Meiryo"/>
            </a:endParaRPr>
          </a:p>
          <a:p>
            <a:r>
              <a:rPr lang="ja-JP" sz="2800">
                <a:latin typeface="Meiryo" panose="020B0604030504040204" pitchFamily="34" charset="-128"/>
                <a:ea typeface="Meiryo" panose="020B0604030504040204" pitchFamily="34" charset="-128"/>
              </a:rPr>
              <a:t>鈴丸玲司　本間慎一朗　原田佳拓</a:t>
            </a:r>
            <a:endParaRPr lang="ja-JP">
              <a:latin typeface="Meiryo"/>
              <a:ea typeface="Meiryo"/>
            </a:endParaRPr>
          </a:p>
          <a:p>
            <a:endParaRPr lang="ja-JP" altLang="en-US" sz="280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152EF43-2762-EC41-9A17-0D476E15A7A9}"/>
              </a:ext>
            </a:extLst>
          </p:cNvPr>
          <p:cNvCxnSpPr>
            <a:cxnSpLocks/>
          </p:cNvCxnSpPr>
          <p:nvPr/>
        </p:nvCxnSpPr>
        <p:spPr>
          <a:xfrm>
            <a:off x="879318" y="2815514"/>
            <a:ext cx="104333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9524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C1DB3-4A6A-C54E-A1C0-BD5E95F64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078" y="365125"/>
            <a:ext cx="10566722" cy="980631"/>
          </a:xfrm>
        </p:spPr>
        <p:txBody>
          <a:bodyPr/>
          <a:lstStyle/>
          <a:p>
            <a:r>
              <a:rPr lang="ja-JP" altLang="en-US">
                <a:latin typeface="Meiryo"/>
                <a:ea typeface="Meiryo"/>
              </a:rPr>
              <a:t>結果と課題: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42682-1B1F-0943-9B06-3FFB5A004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28" y="1446835"/>
            <a:ext cx="10710672" cy="47301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altLang="ja-JP">
                <a:latin typeface="Meiryo"/>
                <a:ea typeface="Meiryo"/>
              </a:rPr>
              <a:t>  </a:t>
            </a:r>
            <a:r>
              <a:rPr lang="ja-JP" altLang="en-US">
                <a:latin typeface="Meiryo"/>
                <a:ea typeface="Meiryo"/>
              </a:rPr>
              <a:t>最高結果</a:t>
            </a:r>
            <a:endParaRPr lang="en-US" altLang="ja-JP">
              <a:latin typeface="Meiryo"/>
              <a:ea typeface="Meiryo"/>
            </a:endParaRPr>
          </a:p>
          <a:p>
            <a:r>
              <a:rPr lang="ja-JP" altLang="en-US">
                <a:latin typeface="Meiryo"/>
                <a:ea typeface="Meiryo"/>
              </a:rPr>
              <a:t>ライントレース：   </a:t>
            </a:r>
            <a:r>
              <a:rPr lang="ja-JP">
                <a:latin typeface="Meiryo"/>
                <a:ea typeface="Meiryo"/>
              </a:rPr>
              <a:t>21.93秒</a:t>
            </a:r>
            <a:r>
              <a:rPr lang="ja-JP" altLang="en-US">
                <a:latin typeface="Meiryo"/>
                <a:ea typeface="Meiryo"/>
              </a:rPr>
              <a:t>，</a:t>
            </a:r>
            <a:r>
              <a:rPr lang="ja-JP">
                <a:latin typeface="Meiryo"/>
                <a:ea typeface="Meiryo"/>
              </a:rPr>
              <a:t>ペナルティ</a:t>
            </a:r>
            <a:r>
              <a:rPr lang="ja-JP" altLang="en-US">
                <a:latin typeface="Meiryo"/>
                <a:ea typeface="Meiryo"/>
              </a:rPr>
              <a:t>計測：　</a:t>
            </a:r>
            <a:r>
              <a:rPr lang="ja-JP">
                <a:latin typeface="Meiryo"/>
                <a:ea typeface="Meiryo"/>
              </a:rPr>
              <a:t>20%</a:t>
            </a:r>
            <a:endParaRPr lang="en-US" altLang="ja-JP">
              <a:latin typeface="Meiryo"/>
              <a:ea typeface="Meiryo"/>
            </a:endParaRPr>
          </a:p>
          <a:p>
            <a:r>
              <a:rPr lang="ja-JP" altLang="en-US">
                <a:latin typeface="Meiryo"/>
                <a:ea typeface="Meiryo"/>
              </a:rPr>
              <a:t>全てのコースを完走でき，チームの戦略を実現できた！</a:t>
            </a:r>
            <a:endParaRPr lang="en-US" altLang="ja-JP">
              <a:latin typeface="Meiryo"/>
              <a:ea typeface="Meiryo"/>
            </a:endParaRPr>
          </a:p>
          <a:p>
            <a:endParaRPr lang="en-US" altLang="ja-JP">
              <a:latin typeface="Meiryo"/>
              <a:ea typeface="Meiryo"/>
            </a:endParaRPr>
          </a:p>
          <a:p>
            <a:pPr marL="0" indent="0">
              <a:buNone/>
            </a:pPr>
            <a:r>
              <a:rPr lang="en-US" altLang="ja-JP">
                <a:latin typeface="Meiryo"/>
                <a:ea typeface="Meiryo"/>
              </a:rPr>
              <a:t>  </a:t>
            </a:r>
            <a:r>
              <a:rPr lang="ja-JP" altLang="en-US">
                <a:latin typeface="Meiryo"/>
                <a:ea typeface="Meiryo"/>
              </a:rPr>
              <a:t>課題</a:t>
            </a:r>
          </a:p>
          <a:p>
            <a:r>
              <a:rPr lang="ja-JP" altLang="en-US">
                <a:latin typeface="Meiryo"/>
                <a:ea typeface="Meiryo"/>
              </a:rPr>
              <a:t>開発機能が</a:t>
            </a:r>
            <a:r>
              <a:rPr lang="ja" altLang="en-US">
                <a:latin typeface="Meiryo"/>
                <a:ea typeface="Meiryo"/>
              </a:rPr>
              <a:t>うまく行かない</a:t>
            </a:r>
            <a:r>
              <a:rPr lang="ja-JP" altLang="en-US">
                <a:latin typeface="Meiryo"/>
                <a:ea typeface="Meiryo"/>
              </a:rPr>
              <a:t>場合，原因がハードウェアかソフトウェアかの早い判定方法が必要である</a:t>
            </a:r>
            <a:endParaRPr lang="en-US" altLang="ja-JP">
              <a:latin typeface="Meiryo"/>
              <a:ea typeface="Meiryo"/>
            </a:endParaRPr>
          </a:p>
          <a:p>
            <a:r>
              <a:rPr lang="ja-JP" altLang="en-US">
                <a:latin typeface="Meiryo"/>
                <a:ea typeface="Meiryo"/>
              </a:rPr>
              <a:t>スケジュールの再構成がないようにメンバーの作業量を調整する必要がある</a:t>
            </a:r>
            <a:endParaRPr lang="en-US" altLang="ja-JP">
              <a:latin typeface="Meiryo"/>
              <a:ea typeface="Meiryo"/>
            </a:endParaRP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FBE6FBE7-9BC1-5C4C-9194-6D13E7877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4899" y="5902859"/>
            <a:ext cx="753973" cy="75397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44102664-E07F-E742-8A9E-7F8A8BF47BD9}" type="slidenum">
              <a:rPr lang="en-US" sz="20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10</a:t>
            </a:fld>
            <a:endParaRPr lang="en-US" sz="2000">
              <a:solidFill>
                <a:srgbClr val="FFFFFF"/>
              </a:solidFill>
              <a:latin typeface="Calibri" panose="020F0502020204030204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548066F-59CD-BB47-9865-6BFE26593348}"/>
              </a:ext>
            </a:extLst>
          </p:cNvPr>
          <p:cNvCxnSpPr>
            <a:cxnSpLocks/>
          </p:cNvCxnSpPr>
          <p:nvPr/>
        </p:nvCxnSpPr>
        <p:spPr>
          <a:xfrm>
            <a:off x="879318" y="1160334"/>
            <a:ext cx="104333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213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3F4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C1DB3-4A6A-C54E-A1C0-BD5E95F64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078" y="365125"/>
            <a:ext cx="10566722" cy="980631"/>
          </a:xfrm>
        </p:spPr>
        <p:txBody>
          <a:bodyPr/>
          <a:lstStyle/>
          <a:p>
            <a:r>
              <a:rPr lang="ja-JP" altLang="en-US">
                <a:latin typeface="Meiryo"/>
                <a:ea typeface="Meiryo"/>
              </a:rPr>
              <a:t>もの集め競技会に向けて: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42682-1B1F-0943-9B06-3FFB5A004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28" y="1446835"/>
            <a:ext cx="10710672" cy="47301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endParaRPr lang="ja-JP" altLang="en-US" dirty="0">
              <a:latin typeface="Meiryo"/>
              <a:ea typeface="Meiryo"/>
            </a:endParaRPr>
          </a:p>
          <a:p>
            <a:pPr marL="0" indent="0" algn="ctr">
              <a:buNone/>
            </a:pPr>
            <a:endParaRPr lang="ja-JP" altLang="en-US" dirty="0">
              <a:latin typeface="Meiryo"/>
              <a:ea typeface="Meiryo"/>
            </a:endParaRPr>
          </a:p>
          <a:p>
            <a:pPr marL="0" indent="0" algn="ctr">
              <a:buNone/>
            </a:pPr>
            <a:r>
              <a:rPr lang="ja-JP" altLang="en-US" sz="4000">
                <a:latin typeface="Meiryo"/>
                <a:ea typeface="Meiryo"/>
              </a:rPr>
              <a:t>時間管理を徹底する！</a:t>
            </a:r>
          </a:p>
          <a:p>
            <a:pPr marL="0" indent="0" algn="ctr">
              <a:buNone/>
            </a:pPr>
            <a:r>
              <a:rPr lang="ja-JP" altLang="en-US" sz="4000">
                <a:latin typeface="Meiryo"/>
                <a:ea typeface="Meiryo"/>
              </a:rPr>
              <a:t>↓</a:t>
            </a:r>
          </a:p>
          <a:p>
            <a:pPr marL="0" indent="0" algn="ctr">
              <a:buNone/>
            </a:pPr>
            <a:r>
              <a:rPr lang="ja-JP" altLang="en-US" sz="4000">
                <a:latin typeface="Meiryo"/>
                <a:ea typeface="Meiryo"/>
              </a:rPr>
              <a:t>ガントチャートを活用する</a:t>
            </a:r>
          </a:p>
          <a:p>
            <a:pPr marL="457200" indent="-457200"/>
            <a:endParaRPr lang="ja-JP" altLang="en-US" dirty="0">
              <a:latin typeface="Meiryo"/>
              <a:ea typeface="Meiryo"/>
            </a:endParaRP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FBE6FBE7-9BC1-5C4C-9194-6D13E7877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4899" y="5902859"/>
            <a:ext cx="753973" cy="75397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44102664-E07F-E742-8A9E-7F8A8BF47BD9}" type="slidenum">
              <a:rPr lang="en-US" sz="20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11</a:t>
            </a:fld>
            <a:endParaRPr lang="en-US" sz="2000">
              <a:solidFill>
                <a:srgbClr val="FFFFFF"/>
              </a:solidFill>
              <a:latin typeface="Calibri" panose="020F0502020204030204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548066F-59CD-BB47-9865-6BFE26593348}"/>
              </a:ext>
            </a:extLst>
          </p:cNvPr>
          <p:cNvCxnSpPr>
            <a:cxnSpLocks/>
          </p:cNvCxnSpPr>
          <p:nvPr/>
        </p:nvCxnSpPr>
        <p:spPr>
          <a:xfrm>
            <a:off x="879318" y="1160334"/>
            <a:ext cx="104333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5199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5286ABA-A2D2-4B7B-9063-93B879616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D25B1A4-22B6-4967-A479-D627CAB957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endParaRPr lang="ja-JP" altLang="en-US" sz="4800" dirty="0">
              <a:latin typeface="メイリオ"/>
              <a:ea typeface="メイリオ"/>
            </a:endParaRPr>
          </a:p>
          <a:p>
            <a:pPr marL="0" indent="0" algn="ctr">
              <a:buNone/>
            </a:pPr>
            <a:r>
              <a:rPr lang="ja-JP" altLang="en-US" sz="4800">
                <a:latin typeface="メイリオ"/>
                <a:ea typeface="メイリオ"/>
              </a:rPr>
              <a:t>ご静聴ありがとうございました</a:t>
            </a:r>
            <a:endParaRPr lang="ja-JP" sz="4800">
              <a:latin typeface="游ゴシック"/>
              <a:ea typeface="游ゴシック"/>
            </a:endParaRPr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575ED3B-57DD-42AF-8FF0-FE84CAC0F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02664-E07F-E742-8A9E-7F8A8BF47BD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979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9489561-6E4B-4A96-AEC2-F8707C1C0F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9932"/>
          </a:xfrm>
        </p:spPr>
        <p:txBody>
          <a:bodyPr anchor="b">
            <a:normAutofit/>
          </a:bodyPr>
          <a:lstStyle/>
          <a:p>
            <a:r>
              <a:rPr lang="ja-JP" altLang="en-US">
                <a:latin typeface="Meiryo"/>
                <a:ea typeface="Meiryo"/>
              </a:rPr>
              <a:t>戦略:コーナーで差をつける！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7681357-B4E0-4398-8AFB-88E97FDB8B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376127"/>
            <a:ext cx="10515600" cy="480083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ja-JP" altLang="en-US">
                <a:latin typeface="Meiryo"/>
                <a:ea typeface="Meiryo"/>
              </a:rPr>
              <a:t>　両方</a:t>
            </a:r>
            <a:endParaRPr lang="en-US" altLang="ja-JP">
              <a:latin typeface="Meiryo"/>
              <a:ea typeface="Meiryo"/>
            </a:endParaRPr>
          </a:p>
          <a:p>
            <a:r>
              <a:rPr lang="ja-JP" altLang="en-US">
                <a:latin typeface="Meiryo"/>
                <a:ea typeface="Meiryo"/>
              </a:rPr>
              <a:t>センサーからの値を確実に読み取りたい</a:t>
            </a:r>
            <a:endParaRPr lang="en-US" altLang="ja-JP">
              <a:latin typeface="Meiryo"/>
              <a:ea typeface="Meiryo"/>
            </a:endParaRPr>
          </a:p>
          <a:p>
            <a:r>
              <a:rPr lang="ja-JP" altLang="en-US">
                <a:latin typeface="Meiryo"/>
                <a:ea typeface="Meiryo"/>
              </a:rPr>
              <a:t>センサーからの値を早くタイヤに反映させたい</a:t>
            </a:r>
            <a:endParaRPr lang="en-US" altLang="ja-JP">
              <a:latin typeface="Meiryo"/>
              <a:ea typeface="Meiryo"/>
            </a:endParaRPr>
          </a:p>
          <a:p>
            <a:pPr marL="0" indent="0">
              <a:buNone/>
            </a:pPr>
            <a:endParaRPr lang="en-US" altLang="ja-JP">
              <a:latin typeface="Meiryo"/>
              <a:ea typeface="Meiryo"/>
            </a:endParaRPr>
          </a:p>
          <a:p>
            <a:pPr marL="0" indent="0">
              <a:buNone/>
            </a:pPr>
            <a:r>
              <a:rPr lang="ja-JP" altLang="en-US">
                <a:latin typeface="Meiryo"/>
                <a:ea typeface="Meiryo"/>
              </a:rPr>
              <a:t>　ライントレーサー</a:t>
            </a:r>
            <a:endParaRPr lang="en-US" altLang="ja-JP">
              <a:latin typeface="Meiryo"/>
              <a:ea typeface="Meiryo"/>
            </a:endParaRPr>
          </a:p>
          <a:p>
            <a:r>
              <a:rPr lang="ja-JP" altLang="en-US">
                <a:latin typeface="Meiryo"/>
                <a:ea typeface="Meiryo"/>
              </a:rPr>
              <a:t>どのようなカーブに対しても早く曲がるようにしたい</a:t>
            </a:r>
            <a:endParaRPr lang="en-US" altLang="ja-JP">
              <a:latin typeface="Meiryo"/>
              <a:ea typeface="Meiryo"/>
            </a:endParaRPr>
          </a:p>
          <a:p>
            <a:pPr marL="0" indent="0">
              <a:buNone/>
            </a:pPr>
            <a:endParaRPr lang="en-US" altLang="ja-JP">
              <a:latin typeface="Meiryo"/>
              <a:ea typeface="Meiryo"/>
            </a:endParaRPr>
          </a:p>
          <a:p>
            <a:pPr marL="0" indent="0">
              <a:buNone/>
            </a:pPr>
            <a:r>
              <a:rPr lang="ja-JP" altLang="en-US">
                <a:latin typeface="Meiryo"/>
                <a:ea typeface="Meiryo"/>
              </a:rPr>
              <a:t>　ペナルティー計測</a:t>
            </a:r>
            <a:endParaRPr lang="en-US" altLang="ja-JP">
              <a:latin typeface="Meiryo"/>
              <a:ea typeface="Meiryo"/>
            </a:endParaRPr>
          </a:p>
          <a:p>
            <a:r>
              <a:rPr lang="ja-JP" altLang="en-US">
                <a:latin typeface="Meiryo"/>
                <a:ea typeface="Meiryo"/>
              </a:rPr>
              <a:t>モーターの動きを正確に制御したい</a:t>
            </a:r>
          </a:p>
          <a:p>
            <a:endParaRPr lang="en-US" altLang="ja-JP">
              <a:latin typeface="Meiryo"/>
              <a:ea typeface="Meiryo"/>
            </a:endParaRPr>
          </a:p>
          <a:p>
            <a:endParaRPr lang="ja-JP" altLang="en-US">
              <a:latin typeface="Meiryo"/>
              <a:ea typeface="Meiryo"/>
            </a:endParaRPr>
          </a:p>
          <a:p>
            <a:endParaRPr lang="ja-JP" altLang="en-US">
              <a:latin typeface="Meiryo"/>
              <a:ea typeface="Meiryo"/>
            </a:endParaRPr>
          </a:p>
        </p:txBody>
      </p:sp>
      <p:sp>
        <p:nvSpPr>
          <p:cNvPr id="11" name="Slide Number Placeholder 3">
            <a:extLst>
              <a:ext uri="{FF2B5EF4-FFF2-40B4-BE49-F238E27FC236}">
                <a16:creationId xmlns:a16="http://schemas.microsoft.com/office/drawing/2014/main" id="{020C12C7-68AE-BF40-BD50-7C0BEB051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4899" y="5902859"/>
            <a:ext cx="753973" cy="75397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44102664-E07F-E742-8A9E-7F8A8BF47BD9}" type="slidenum">
              <a:rPr lang="en-US" sz="20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2</a:t>
            </a:fld>
            <a:endParaRPr lang="en-US" sz="2000">
              <a:solidFill>
                <a:srgbClr val="FFFFFF"/>
              </a:solidFill>
              <a:latin typeface="Calibri" panose="020F0502020204030204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78B75F0-A07A-134C-928D-A87ED0CEBE0C}"/>
              </a:ext>
            </a:extLst>
          </p:cNvPr>
          <p:cNvCxnSpPr>
            <a:cxnSpLocks/>
          </p:cNvCxnSpPr>
          <p:nvPr/>
        </p:nvCxnSpPr>
        <p:spPr>
          <a:xfrm>
            <a:off x="838200" y="1195058"/>
            <a:ext cx="104333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7316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034E4-92D4-6847-8A2C-5CECA52E4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0"/>
            <a:ext cx="6599582" cy="15651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ハードウェアの仕様:</a:t>
            </a:r>
            <a:endParaRPr 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9C470-5408-1044-8B4C-F358815E7B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7322" y="1411357"/>
            <a:ext cx="6599582" cy="49496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重量：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600 gr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センサーとタイヤの距離：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10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タイヤ間の距離：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145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センサーの高さ： 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9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センサー間の距離： 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32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ボール付きピンを使用する</a:t>
            </a:r>
            <a:endParaRPr lang="en-US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ロボットの重心をタイヤの近くにする</a:t>
            </a:r>
            <a:endParaRPr lang="en-US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0"/>
            <a:endParaRPr lang="en-US" altLang="ja-JP" sz="1800" dirty="0"/>
          </a:p>
        </p:txBody>
      </p:sp>
      <p:pic>
        <p:nvPicPr>
          <p:cNvPr id="56" name="Content Placeholder 55" descr="A picture containing white, indoor, wall, toy&#10;&#10;Description automatically generated">
            <a:extLst>
              <a:ext uri="{FF2B5EF4-FFF2-40B4-BE49-F238E27FC236}">
                <a16:creationId xmlns:a16="http://schemas.microsoft.com/office/drawing/2014/main" id="{ADC4C1AF-ED1F-A646-9D09-7D0CD92671D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22533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3B7968-04DD-014F-BAEB-55DE2FAEA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4899" y="5902859"/>
            <a:ext cx="753973" cy="75397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44102664-E07F-E742-8A9E-7F8A8BF47BD9}" type="slidenum">
              <a:rPr lang="en-US" sz="20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3</a:t>
            </a:fld>
            <a:endParaRPr lang="en-US" sz="2000">
              <a:solidFill>
                <a:srgbClr val="FFFFFF"/>
              </a:solidFill>
              <a:latin typeface="Calibri" panose="020F0502020204030204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B4DE86F-74C5-7D46-B5A0-B5AE0989CE9F}"/>
              </a:ext>
            </a:extLst>
          </p:cNvPr>
          <p:cNvCxnSpPr>
            <a:cxnSpLocks/>
          </p:cNvCxnSpPr>
          <p:nvPr/>
        </p:nvCxnSpPr>
        <p:spPr>
          <a:xfrm>
            <a:off x="437322" y="1195058"/>
            <a:ext cx="533844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84517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1">
            <a:extLst>
              <a:ext uri="{FF2B5EF4-FFF2-40B4-BE49-F238E27FC236}">
                <a16:creationId xmlns:a16="http://schemas.microsoft.com/office/drawing/2014/main" id="{E1677D0C-BF6E-3749-8AAC-C378C40AD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0"/>
            <a:ext cx="6599582" cy="15651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ハードウェアの仕様:</a:t>
            </a:r>
            <a:endParaRPr 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8" name="Content Placeholder 7" descr="A close up of a road&#10;&#10;Description automatically generated">
            <a:extLst>
              <a:ext uri="{FF2B5EF4-FFF2-40B4-BE49-F238E27FC236}">
                <a16:creationId xmlns:a16="http://schemas.microsoft.com/office/drawing/2014/main" id="{2BA6FB7A-DECA-604F-95CE-9531DE5A118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43957" t="6089" r="11004" b="10705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37F63486-7C41-8C4F-A315-50211B164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4899" y="5902859"/>
            <a:ext cx="753973" cy="75397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44102664-E07F-E742-8A9E-7F8A8BF47BD9}" type="slidenum">
              <a:rPr lang="en-US" sz="20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4</a:t>
            </a:fld>
            <a:endParaRPr lang="en-US" sz="2000">
              <a:solidFill>
                <a:srgbClr val="FFFFFF"/>
              </a:solidFill>
              <a:latin typeface="Calibri" panose="020F050202020403020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32F771-EF83-2544-9531-E468D5A6DDDF}"/>
              </a:ext>
            </a:extLst>
          </p:cNvPr>
          <p:cNvCxnSpPr>
            <a:cxnSpLocks/>
          </p:cNvCxnSpPr>
          <p:nvPr/>
        </p:nvCxnSpPr>
        <p:spPr>
          <a:xfrm>
            <a:off x="437322" y="1195058"/>
            <a:ext cx="533844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5FC9F9DD-F855-B649-B465-03BDE31EE2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7322" y="1411357"/>
            <a:ext cx="6599582" cy="49496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重量：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600 gr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センサーとタイヤの距離：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10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タイヤ間の距離：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145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センサーの高さ： 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9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センサー間の距離： 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32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ボール付きピンを使用する</a:t>
            </a:r>
            <a:endParaRPr lang="en-US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ロボットの重心をタイヤの近くにする</a:t>
            </a:r>
            <a:endParaRPr lang="en-US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0"/>
            <a:endParaRPr lang="en-US" altLang="ja-JP" sz="1800" dirty="0"/>
          </a:p>
        </p:txBody>
      </p:sp>
    </p:spTree>
    <p:extLst>
      <p:ext uri="{BB962C8B-B14F-4D97-AF65-F5344CB8AC3E}">
        <p14:creationId xmlns:p14="http://schemas.microsoft.com/office/powerpoint/2010/main" val="33226089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229D4D3C-0F1B-D04E-B855-048E6F76A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0"/>
            <a:ext cx="6599582" cy="15651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ハードウェアの仕様:</a:t>
            </a:r>
            <a:endParaRPr 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6" name="Content Placeholder 5" descr="A picture containing indoor, wall&#10;&#10;Description automatically generated">
            <a:extLst>
              <a:ext uri="{FF2B5EF4-FFF2-40B4-BE49-F238E27FC236}">
                <a16:creationId xmlns:a16="http://schemas.microsoft.com/office/drawing/2014/main" id="{0A23D04B-DB43-B141-ABFE-37EF856E2F3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6134" t="17" r="8081" b="49839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7" name="Slide Number Placeholder 3">
            <a:extLst>
              <a:ext uri="{FF2B5EF4-FFF2-40B4-BE49-F238E27FC236}">
                <a16:creationId xmlns:a16="http://schemas.microsoft.com/office/drawing/2014/main" id="{6821A848-9026-5A49-ABFA-27B7FF43AD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4899" y="5902859"/>
            <a:ext cx="753973" cy="75397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44102664-E07F-E742-8A9E-7F8A8BF47BD9}" type="slidenum">
              <a:rPr lang="en-US" sz="20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5</a:t>
            </a:fld>
            <a:endParaRPr lang="en-US" sz="2000">
              <a:solidFill>
                <a:srgbClr val="FFFFFF"/>
              </a:solidFill>
              <a:latin typeface="Calibri" panose="020F0502020204030204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BE501D1-CFFC-DC4B-A532-846EF1508655}"/>
              </a:ext>
            </a:extLst>
          </p:cNvPr>
          <p:cNvCxnSpPr>
            <a:cxnSpLocks/>
          </p:cNvCxnSpPr>
          <p:nvPr/>
        </p:nvCxnSpPr>
        <p:spPr>
          <a:xfrm>
            <a:off x="437322" y="1195058"/>
            <a:ext cx="533844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B013053-8B0F-9C41-A49D-4584853728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7322" y="1411357"/>
            <a:ext cx="6599582" cy="49496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重量：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600 gr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センサーとタイヤの距離：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10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タイヤ間の距離：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145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センサーの高さ： 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9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センサー間の距離： 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32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ボール付きピンを使用する</a:t>
            </a:r>
            <a:endParaRPr lang="en-US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ロボットの重心をタイヤの近くにする</a:t>
            </a:r>
            <a:endParaRPr lang="en-US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0"/>
            <a:endParaRPr lang="en-US" altLang="ja-JP" sz="1800" dirty="0"/>
          </a:p>
        </p:txBody>
      </p:sp>
    </p:spTree>
    <p:extLst>
      <p:ext uri="{BB962C8B-B14F-4D97-AF65-F5344CB8AC3E}">
        <p14:creationId xmlns:p14="http://schemas.microsoft.com/office/powerpoint/2010/main" val="24131767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8A0AA67E-B4AA-6A41-A396-344E1A81C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322" y="0"/>
            <a:ext cx="6599582" cy="15651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ハードウェアの仕様:</a:t>
            </a:r>
            <a:endParaRPr lang="en-US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pic>
        <p:nvPicPr>
          <p:cNvPr id="9" name="Content Placeholder 8" descr="A close up of a road&#10;&#10;Description automatically generated">
            <a:extLst>
              <a:ext uri="{FF2B5EF4-FFF2-40B4-BE49-F238E27FC236}">
                <a16:creationId xmlns:a16="http://schemas.microsoft.com/office/drawing/2014/main" id="{51EA30E8-23A8-BF47-96EA-142D88CEFDC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216" t="-2888" r="45654" b="2888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AC8A8416-6333-D74C-AB32-22E915AF4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4899" y="5902859"/>
            <a:ext cx="753973" cy="75397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44102664-E07F-E742-8A9E-7F8A8BF47BD9}" type="slidenum">
              <a:rPr lang="en-US" sz="20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6</a:t>
            </a:fld>
            <a:endParaRPr lang="en-US" sz="2000">
              <a:solidFill>
                <a:srgbClr val="FFFFFF"/>
              </a:solidFill>
              <a:latin typeface="Calibri" panose="020F0502020204030204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D7E6366-B3FC-BB49-9F00-FCF49AE26EBD}"/>
              </a:ext>
            </a:extLst>
          </p:cNvPr>
          <p:cNvCxnSpPr>
            <a:cxnSpLocks/>
          </p:cNvCxnSpPr>
          <p:nvPr/>
        </p:nvCxnSpPr>
        <p:spPr>
          <a:xfrm>
            <a:off x="437322" y="1195058"/>
            <a:ext cx="5338445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C0D0D82-1D5D-354D-A8AD-39DF878DAF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7322" y="1411357"/>
            <a:ext cx="6599582" cy="49496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重量：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600 gr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センサーとタイヤの距離：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10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タイヤ間の距離：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145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センサーの高さ： 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9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センサー間の距離： </a:t>
            </a:r>
            <a:r>
              <a:rPr lang="en-US" altLang="ja-JP" dirty="0">
                <a:latin typeface="Meiryo" panose="020B0604030504040204" pitchFamily="34" charset="-128"/>
                <a:ea typeface="Meiryo" panose="020B0604030504040204" pitchFamily="34" charset="-128"/>
              </a:rPr>
              <a:t>32 mm</a:t>
            </a: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ボール付きピンを使用する</a:t>
            </a:r>
            <a:endParaRPr lang="en-US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r>
              <a:rPr lang="ja-JP" altLang="en-US">
                <a:latin typeface="Meiryo" panose="020B0604030504040204" pitchFamily="34" charset="-128"/>
                <a:ea typeface="Meiryo" panose="020B0604030504040204" pitchFamily="34" charset="-128"/>
              </a:rPr>
              <a:t>ロボットの重心をタイヤの近くにする</a:t>
            </a:r>
            <a:endParaRPr lang="en-US" altLang="ja-JP" dirty="0"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pPr marL="0"/>
            <a:endParaRPr lang="en-US" altLang="ja-JP" sz="1800" dirty="0"/>
          </a:p>
        </p:txBody>
      </p:sp>
    </p:spTree>
    <p:extLst>
      <p:ext uri="{BB962C8B-B14F-4D97-AF65-F5344CB8AC3E}">
        <p14:creationId xmlns:p14="http://schemas.microsoft.com/office/powerpoint/2010/main" val="29848663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C1DB3-4A6A-C54E-A1C0-BD5E95F64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078" y="365125"/>
            <a:ext cx="10566722" cy="980631"/>
          </a:xfrm>
        </p:spPr>
        <p:txBody>
          <a:bodyPr/>
          <a:lstStyle/>
          <a:p>
            <a:r>
              <a:rPr lang="ja-JP" altLang="en-US">
                <a:latin typeface="Meiryo"/>
                <a:ea typeface="Meiryo"/>
              </a:rPr>
              <a:t>ライントレースの実際（</a:t>
            </a:r>
            <a:r>
              <a:rPr lang="en-US" altLang="ja-JP" dirty="0">
                <a:latin typeface="Meiryo"/>
                <a:ea typeface="Meiryo"/>
              </a:rPr>
              <a:t>1/2</a:t>
            </a:r>
            <a:r>
              <a:rPr lang="ja-JP" altLang="en-US">
                <a:latin typeface="Meiryo"/>
                <a:ea typeface="Meiryo"/>
              </a:rPr>
              <a:t>）:</a:t>
            </a:r>
            <a:endParaRPr lang="en-US" dirty="0">
              <a:latin typeface="Meiryo"/>
              <a:ea typeface="Meiryo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42682-1B1F-0943-9B06-3FFB5A004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28" y="1446835"/>
            <a:ext cx="10710672" cy="47301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ja-JP" altLang="en-US">
                <a:latin typeface="Meiryo"/>
                <a:ea typeface="Meiryo"/>
              </a:rPr>
              <a:t>線をまたいで，ターゲット値のキャリブレーションを行う</a:t>
            </a:r>
            <a:endParaRPr lang="en-US" altLang="ja-JP" dirty="0">
              <a:latin typeface="Meiryo"/>
              <a:ea typeface="Meiryo"/>
            </a:endParaRPr>
          </a:p>
          <a:p>
            <a:pPr marL="0" indent="0">
              <a:buNone/>
            </a:pPr>
            <a:endParaRPr lang="en-US" altLang="ja-JP" dirty="0">
              <a:latin typeface="Meiryo"/>
              <a:ea typeface="Meiryo"/>
            </a:endParaRPr>
          </a:p>
          <a:p>
            <a:endParaRPr lang="en-US" altLang="ja-JP" dirty="0">
              <a:latin typeface="Meiryo"/>
              <a:ea typeface="Meiryo"/>
            </a:endParaRPr>
          </a:p>
          <a:p>
            <a:pPr marL="0" indent="0">
              <a:buNone/>
            </a:pPr>
            <a:endParaRPr lang="en-US" altLang="ja-JP" dirty="0">
              <a:latin typeface="Meiryo"/>
              <a:ea typeface="Meiryo"/>
            </a:endParaRPr>
          </a:p>
          <a:p>
            <a:pPr marL="0" indent="0">
              <a:buNone/>
            </a:pPr>
            <a:endParaRPr lang="en-US" altLang="ja-JP" sz="1200" dirty="0">
              <a:latin typeface="Meiryo"/>
              <a:ea typeface="Meiryo"/>
            </a:endParaRPr>
          </a:p>
          <a:p>
            <a:pPr marL="0" indent="0">
              <a:buNone/>
            </a:pPr>
            <a:endParaRPr lang="en-US" dirty="0">
              <a:latin typeface="Meiryo"/>
              <a:ea typeface="Meiryo"/>
            </a:endParaRP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FBE6FBE7-9BC1-5C4C-9194-6D13E7877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4899" y="5902859"/>
            <a:ext cx="753973" cy="75397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44102664-E07F-E742-8A9E-7F8A8BF47BD9}" type="slidenum">
              <a:rPr lang="en-US" sz="20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7</a:t>
            </a:fld>
            <a:endParaRPr lang="en-US" sz="2000">
              <a:solidFill>
                <a:srgbClr val="FFFFFF"/>
              </a:solidFill>
              <a:latin typeface="Calibri" panose="020F0502020204030204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548066F-59CD-BB47-9865-6BFE26593348}"/>
              </a:ext>
            </a:extLst>
          </p:cNvPr>
          <p:cNvCxnSpPr>
            <a:cxnSpLocks/>
          </p:cNvCxnSpPr>
          <p:nvPr/>
        </p:nvCxnSpPr>
        <p:spPr>
          <a:xfrm>
            <a:off x="879318" y="1160334"/>
            <a:ext cx="104333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EA9BA0F-A595-9B47-AF04-277B97A05F21}"/>
              </a:ext>
            </a:extLst>
          </p:cNvPr>
          <p:cNvGrpSpPr/>
          <p:nvPr/>
        </p:nvGrpSpPr>
        <p:grpSpPr>
          <a:xfrm>
            <a:off x="4718588" y="1912780"/>
            <a:ext cx="1931003" cy="1724478"/>
            <a:chOff x="2857339" y="2369377"/>
            <a:chExt cx="1931003" cy="1724478"/>
          </a:xfrm>
        </p:grpSpPr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3D9D00DF-35DB-BC40-8B45-E981891D67A2}"/>
                </a:ext>
              </a:extLst>
            </p:cNvPr>
            <p:cNvGrpSpPr/>
            <p:nvPr/>
          </p:nvGrpSpPr>
          <p:grpSpPr>
            <a:xfrm>
              <a:off x="2857339" y="2369377"/>
              <a:ext cx="1931003" cy="1724478"/>
              <a:chOff x="2777923" y="2462511"/>
              <a:chExt cx="2164467" cy="1932973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510896BD-95FF-784C-A9AE-958F6C458F01}"/>
                  </a:ext>
                </a:extLst>
              </p:cNvPr>
              <p:cNvGrpSpPr/>
              <p:nvPr/>
            </p:nvGrpSpPr>
            <p:grpSpPr>
              <a:xfrm>
                <a:off x="2777923" y="2462511"/>
                <a:ext cx="2164467" cy="1932973"/>
                <a:chOff x="3240911" y="2673752"/>
                <a:chExt cx="3067292" cy="3023914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880E8F74-84D6-8845-9ED3-3BF335F4788D}"/>
                    </a:ext>
                  </a:extLst>
                </p:cNvPr>
                <p:cNvSpPr/>
                <p:nvPr/>
              </p:nvSpPr>
              <p:spPr>
                <a:xfrm>
                  <a:off x="3240911" y="2673752"/>
                  <a:ext cx="3067292" cy="3023914"/>
                </a:xfrm>
                <a:prstGeom prst="rect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DFFEAD8A-B417-7D40-91D9-43498AB21699}"/>
                    </a:ext>
                  </a:extLst>
                </p:cNvPr>
                <p:cNvSpPr/>
                <p:nvPr/>
              </p:nvSpPr>
              <p:spPr>
                <a:xfrm>
                  <a:off x="4363656" y="2673752"/>
                  <a:ext cx="821802" cy="302391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1" name="Donut 40">
                <a:extLst>
                  <a:ext uri="{FF2B5EF4-FFF2-40B4-BE49-F238E27FC236}">
                    <a16:creationId xmlns:a16="http://schemas.microsoft.com/office/drawing/2014/main" id="{E23D3EB3-C231-DC47-9FB9-DFAF0CA1895D}"/>
                  </a:ext>
                </a:extLst>
              </p:cNvPr>
              <p:cNvSpPr/>
              <p:nvPr/>
            </p:nvSpPr>
            <p:spPr>
              <a:xfrm>
                <a:off x="3931653" y="3185724"/>
                <a:ext cx="570987" cy="497712"/>
              </a:xfrm>
              <a:prstGeom prst="donut">
                <a:avLst/>
              </a:prstGeom>
              <a:solidFill>
                <a:srgbClr val="FF0000"/>
              </a:solidFill>
              <a:ln w="31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Donut 41">
                <a:extLst>
                  <a:ext uri="{FF2B5EF4-FFF2-40B4-BE49-F238E27FC236}">
                    <a16:creationId xmlns:a16="http://schemas.microsoft.com/office/drawing/2014/main" id="{2980B8DD-D185-BE4C-A6CB-02AF51E699E3}"/>
                  </a:ext>
                </a:extLst>
              </p:cNvPr>
              <p:cNvSpPr/>
              <p:nvPr/>
            </p:nvSpPr>
            <p:spPr>
              <a:xfrm>
                <a:off x="3217673" y="3185724"/>
                <a:ext cx="570987" cy="497712"/>
              </a:xfrm>
              <a:prstGeom prst="donut">
                <a:avLst/>
              </a:prstGeom>
              <a:gradFill flip="none" rotWithShape="1">
                <a:gsLst>
                  <a:gs pos="52000">
                    <a:srgbClr val="00B050"/>
                  </a:gs>
                  <a:gs pos="78000">
                    <a:srgbClr val="FF0000">
                      <a:shade val="67500"/>
                      <a:satMod val="115000"/>
                    </a:srgbClr>
                  </a:gs>
                  <a:gs pos="24000">
                    <a:srgbClr val="0070C0"/>
                  </a:gs>
                </a:gsLst>
                <a:path path="circle">
                  <a:fillToRect l="100000" t="100000"/>
                </a:path>
                <a:tileRect r="-100000" b="-100000"/>
              </a:gradFill>
              <a:ln w="3175">
                <a:solidFill>
                  <a:srgbClr val="0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2415D66-29E5-DE46-8B81-67426F4A4426}"/>
                </a:ext>
              </a:extLst>
            </p:cNvPr>
            <p:cNvSpPr txBox="1"/>
            <p:nvPr/>
          </p:nvSpPr>
          <p:spPr>
            <a:xfrm>
              <a:off x="2974922" y="2705498"/>
              <a:ext cx="561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>
                  <a:solidFill>
                    <a:schemeClr val="bg1"/>
                  </a:solidFill>
                </a:rPr>
                <a:t>315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1DB0F810-8327-4A4E-B316-4ABDA5275972}"/>
                </a:ext>
              </a:extLst>
            </p:cNvPr>
            <p:cNvSpPr txBox="1"/>
            <p:nvPr/>
          </p:nvSpPr>
          <p:spPr>
            <a:xfrm>
              <a:off x="4115290" y="2693465"/>
              <a:ext cx="56146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365</a:t>
              </a:r>
            </a:p>
          </p:txBody>
        </p: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E524119-4A07-094F-BB9F-AF4007FE218C}"/>
                  </a:ext>
                </a:extLst>
              </p:cNvPr>
              <p:cNvSpPr txBox="1"/>
              <p:nvPr/>
            </p:nvSpPr>
            <p:spPr>
              <a:xfrm>
                <a:off x="6652702" y="2334977"/>
                <a:ext cx="4976054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ja" sz="2400" b="0" i="1" smtClean="0">
                          <a:latin typeface="Cambria Math" panose="02040503050406030204" pitchFamily="18" charset="0"/>
                        </a:rPr>
                        <m:t>𝑡𝑎𝑟𝑔𝑒𝑡</m:t>
                      </m:r>
                      <m:r>
                        <a:rPr lang="en-US" altLang="ja" sz="2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ja" sz="2400" b="0" i="1" smtClean="0">
                          <a:latin typeface="Cambria Math" panose="02040503050406030204" pitchFamily="18" charset="0"/>
                        </a:rPr>
                        <m:t>𝑙𝑖𝑔h𝑡</m:t>
                      </m:r>
                      <m:r>
                        <a:rPr lang="en-US" altLang="ja" sz="24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ja" sz="2400" b="0" i="1" smtClean="0">
                          <a:latin typeface="Cambria Math" panose="02040503050406030204" pitchFamily="18" charset="0"/>
                        </a:rPr>
                        <m:t>𝑣𝑎𝑙</m:t>
                      </m:r>
                      <m:r>
                        <a:rPr lang="en-US" altLang="ja" sz="2400" b="0" i="1" smtClean="0">
                          <a:latin typeface="Cambria Math" panose="02040503050406030204" pitchFamily="18" charset="0"/>
                        </a:rPr>
                        <m:t> −</m:t>
                      </m:r>
                      <m:r>
                        <a:rPr lang="en-US" altLang="ja" sz="2400" b="0" i="1" smtClean="0">
                          <a:latin typeface="Cambria Math" panose="02040503050406030204" pitchFamily="18" charset="0"/>
                        </a:rPr>
                        <m:t>𝑐𝑜𝑙𝑜𝑟</m:t>
                      </m:r>
                      <m:r>
                        <a:rPr lang="en-US" altLang="ja" sz="2400" b="0" i="1" smtClean="0">
                          <a:latin typeface="Cambria Math" panose="02040503050406030204" pitchFamily="18" charset="0"/>
                        </a:rPr>
                        <m:t>_</m:t>
                      </m:r>
                      <m:r>
                        <a:rPr lang="en-US" altLang="ja" sz="2400" b="0" i="1" smtClean="0">
                          <a:latin typeface="Cambria Math" panose="02040503050406030204" pitchFamily="18" charset="0"/>
                        </a:rPr>
                        <m:t>𝑣𝑎𝑙</m:t>
                      </m:r>
                    </m:oMath>
                  </m:oMathPara>
                </a14:m>
                <a:endParaRPr lang="en-US" altLang="ja-JP" sz="2400" dirty="0"/>
              </a:p>
              <a:p>
                <a:pPr algn="ctr"/>
                <a:r>
                  <a:rPr lang="ja-JP" altLang="en-US" sz="2400">
                    <a:latin typeface="Meiryo" panose="020B0604030504040204" pitchFamily="34" charset="-128"/>
                    <a:ea typeface="Meiryo" panose="020B0604030504040204" pitchFamily="34" charset="-128"/>
                  </a:rPr>
                  <a:t>ターゲット値：</a:t>
                </a:r>
                <a:r>
                  <a:rPr lang="en-US" altLang="ja-JP" sz="2400" dirty="0">
                    <a:latin typeface="Meiryo" panose="020B0604030504040204" pitchFamily="34" charset="-128"/>
                    <a:ea typeface="Meiryo" panose="020B0604030504040204" pitchFamily="34" charset="-128"/>
                  </a:rPr>
                  <a:t>50</a:t>
                </a:r>
              </a:p>
            </p:txBody>
          </p:sp>
        </mc:Choice>
        <mc:Fallback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3E524119-4A07-094F-BB9F-AF4007FE21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52702" y="2334977"/>
                <a:ext cx="4976054" cy="830997"/>
              </a:xfrm>
              <a:prstGeom prst="rect">
                <a:avLst/>
              </a:prstGeom>
              <a:blipFill>
                <a:blip r:embed="rId3"/>
                <a:stretch>
                  <a:fillRect b="-151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7" name="Group 16">
            <a:extLst>
              <a:ext uri="{FF2B5EF4-FFF2-40B4-BE49-F238E27FC236}">
                <a16:creationId xmlns:a16="http://schemas.microsoft.com/office/drawing/2014/main" id="{F152C80D-4A0F-1345-AEED-D1B665C1353D}"/>
              </a:ext>
            </a:extLst>
          </p:cNvPr>
          <p:cNvGrpSpPr/>
          <p:nvPr/>
        </p:nvGrpSpPr>
        <p:grpSpPr>
          <a:xfrm>
            <a:off x="1390384" y="3920609"/>
            <a:ext cx="8604466" cy="3062044"/>
            <a:chOff x="1559766" y="1897231"/>
            <a:chExt cx="8604466" cy="306204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4F2E2A3-9BC4-1843-B805-BFC1D78D152C}"/>
                </a:ext>
              </a:extLst>
            </p:cNvPr>
            <p:cNvSpPr txBox="1"/>
            <p:nvPr/>
          </p:nvSpPr>
          <p:spPr>
            <a:xfrm>
              <a:off x="3365445" y="2449350"/>
              <a:ext cx="497605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ja-JP" altLang="en-US" sz="2400">
                  <a:latin typeface="Meiryo" panose="020B0604030504040204" pitchFamily="34" charset="-128"/>
                  <a:ea typeface="Meiryo" panose="020B0604030504040204" pitchFamily="34" charset="-128"/>
                </a:rPr>
                <a:t>左図のセンサー値：</a:t>
              </a:r>
              <a:r>
                <a:rPr lang="en-US" altLang="ja-JP" sz="2400" dirty="0">
                  <a:latin typeface="Meiryo" panose="020B0604030504040204" pitchFamily="34" charset="-128"/>
                  <a:ea typeface="Meiryo" panose="020B0604030504040204" pitchFamily="34" charset="-128"/>
                </a:rPr>
                <a:t>-210</a:t>
              </a:r>
            </a:p>
            <a:p>
              <a:pPr algn="ctr"/>
              <a:r>
                <a:rPr lang="ja-JP" altLang="en-US" sz="2400">
                  <a:latin typeface="Meiryo" panose="020B0604030504040204" pitchFamily="34" charset="-128"/>
                  <a:ea typeface="Meiryo" panose="020B0604030504040204" pitchFamily="34" charset="-128"/>
                </a:rPr>
                <a:t>右図のセンサー値：</a:t>
              </a:r>
              <a:r>
                <a:rPr lang="en-US" altLang="ja-JP" sz="2400">
                  <a:latin typeface="Meiryo" panose="020B0604030504040204" pitchFamily="34" charset="-128"/>
                  <a:ea typeface="Meiryo" panose="020B0604030504040204" pitchFamily="34" charset="-128"/>
                </a:rPr>
                <a:t>210</a:t>
              </a:r>
              <a:endParaRPr lang="en-US" sz="2400" dirty="0">
                <a:latin typeface="Meiryo" panose="020B0604030504040204" pitchFamily="34" charset="-128"/>
                <a:ea typeface="Meiryo" panose="020B0604030504040204" pitchFamily="34" charset="-128"/>
              </a:endParaRPr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345A0E69-1FE1-B946-AA7E-81B6F82AEE94}"/>
                </a:ext>
              </a:extLst>
            </p:cNvPr>
            <p:cNvGrpSpPr/>
            <p:nvPr/>
          </p:nvGrpSpPr>
          <p:grpSpPr>
            <a:xfrm>
              <a:off x="1559766" y="1897231"/>
              <a:ext cx="8604466" cy="3062044"/>
              <a:chOff x="1559766" y="1897231"/>
              <a:chExt cx="8604466" cy="3062044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615FC80B-DDA9-3A40-986E-2AC9457B3394}"/>
                  </a:ext>
                </a:extLst>
              </p:cNvPr>
              <p:cNvGrpSpPr/>
              <p:nvPr/>
            </p:nvGrpSpPr>
            <p:grpSpPr>
              <a:xfrm>
                <a:off x="6950825" y="1917487"/>
                <a:ext cx="3213407" cy="3041788"/>
                <a:chOff x="5762720" y="1902947"/>
                <a:chExt cx="3213407" cy="3041788"/>
              </a:xfrm>
            </p:grpSpPr>
            <p:grpSp>
              <p:nvGrpSpPr>
                <p:cNvPr id="33" name="Group 32">
                  <a:extLst>
                    <a:ext uri="{FF2B5EF4-FFF2-40B4-BE49-F238E27FC236}">
                      <a16:creationId xmlns:a16="http://schemas.microsoft.com/office/drawing/2014/main" id="{DF20E2BB-3A41-F745-A384-158710675CE5}"/>
                    </a:ext>
                  </a:extLst>
                </p:cNvPr>
                <p:cNvGrpSpPr/>
                <p:nvPr/>
              </p:nvGrpSpPr>
              <p:grpSpPr>
                <a:xfrm>
                  <a:off x="5762720" y="1902947"/>
                  <a:ext cx="3213407" cy="3041788"/>
                  <a:chOff x="6261421" y="2462510"/>
                  <a:chExt cx="3564146" cy="3373795"/>
                </a:xfrm>
              </p:grpSpPr>
              <p:grpSp>
                <p:nvGrpSpPr>
                  <p:cNvPr id="36" name="Group 35">
                    <a:extLst>
                      <a:ext uri="{FF2B5EF4-FFF2-40B4-BE49-F238E27FC236}">
                        <a16:creationId xmlns:a16="http://schemas.microsoft.com/office/drawing/2014/main" id="{205243C0-BF2D-6E4F-8D5A-FD324A539247}"/>
                      </a:ext>
                    </a:extLst>
                  </p:cNvPr>
                  <p:cNvGrpSpPr/>
                  <p:nvPr/>
                </p:nvGrpSpPr>
                <p:grpSpPr>
                  <a:xfrm>
                    <a:off x="6261421" y="2462510"/>
                    <a:ext cx="3564146" cy="3373795"/>
                    <a:chOff x="6261421" y="2462510"/>
                    <a:chExt cx="3564146" cy="3373795"/>
                  </a:xfrm>
                </p:grpSpPr>
                <p:sp>
                  <p:nvSpPr>
                    <p:cNvPr id="39" name="Rectangle 38">
                      <a:extLst>
                        <a:ext uri="{FF2B5EF4-FFF2-40B4-BE49-F238E27FC236}">
                          <a16:creationId xmlns:a16="http://schemas.microsoft.com/office/drawing/2014/main" id="{71686EE1-01A1-C245-8AFB-D77DAEB917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61100" y="2462510"/>
                      <a:ext cx="2164467" cy="193297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40" name="Arc 39">
                      <a:extLst>
                        <a:ext uri="{FF2B5EF4-FFF2-40B4-BE49-F238E27FC236}">
                          <a16:creationId xmlns:a16="http://schemas.microsoft.com/office/drawing/2014/main" id="{9D284234-7662-4340-B482-F376906917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261421" y="2989016"/>
                      <a:ext cx="2799358" cy="2847289"/>
                    </a:xfrm>
                    <a:prstGeom prst="arc">
                      <a:avLst/>
                    </a:prstGeom>
                    <a:noFill/>
                    <a:ln w="508000"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37" name="Donut 36">
                    <a:extLst>
                      <a:ext uri="{FF2B5EF4-FFF2-40B4-BE49-F238E27FC236}">
                        <a16:creationId xmlns:a16="http://schemas.microsoft.com/office/drawing/2014/main" id="{4D3F25FF-A295-9045-8E77-ECB2AE606A34}"/>
                      </a:ext>
                    </a:extLst>
                  </p:cNvPr>
                  <p:cNvSpPr/>
                  <p:nvPr/>
                </p:nvSpPr>
                <p:spPr>
                  <a:xfrm>
                    <a:off x="8968090" y="3231616"/>
                    <a:ext cx="570988" cy="497712"/>
                  </a:xfrm>
                  <a:prstGeom prst="donut">
                    <a:avLst/>
                  </a:prstGeom>
                  <a:solidFill>
                    <a:srgbClr val="FF0000"/>
                  </a:solidFill>
                  <a:ln w="3175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8" name="Donut 37">
                    <a:extLst>
                      <a:ext uri="{FF2B5EF4-FFF2-40B4-BE49-F238E27FC236}">
                        <a16:creationId xmlns:a16="http://schemas.microsoft.com/office/drawing/2014/main" id="{4C9F9EFE-AB8F-3642-8B71-BE252A6AEEF3}"/>
                      </a:ext>
                    </a:extLst>
                  </p:cNvPr>
                  <p:cNvSpPr/>
                  <p:nvPr/>
                </p:nvSpPr>
                <p:spPr>
                  <a:xfrm>
                    <a:off x="8254110" y="3231616"/>
                    <a:ext cx="570988" cy="497712"/>
                  </a:xfrm>
                  <a:prstGeom prst="donut">
                    <a:avLst/>
                  </a:prstGeom>
                  <a:gradFill flip="none" rotWithShape="1">
                    <a:gsLst>
                      <a:gs pos="52000">
                        <a:srgbClr val="00B050"/>
                      </a:gs>
                      <a:gs pos="78000">
                        <a:srgbClr val="FF0000">
                          <a:shade val="67500"/>
                          <a:satMod val="115000"/>
                        </a:srgbClr>
                      </a:gs>
                      <a:gs pos="24000">
                        <a:srgbClr val="0070C0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n w="3175"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179B016E-EEA3-E540-9460-F6378105A6C1}"/>
                    </a:ext>
                  </a:extLst>
                </p:cNvPr>
                <p:cNvSpPr txBox="1"/>
                <p:nvPr/>
              </p:nvSpPr>
              <p:spPr>
                <a:xfrm>
                  <a:off x="8368459" y="2302338"/>
                  <a:ext cx="56146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437</a:t>
                  </a:r>
                </a:p>
              </p:txBody>
            </p: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0158CD7C-CE48-904B-9AAD-05E3BB784C70}"/>
                    </a:ext>
                  </a:extLst>
                </p:cNvPr>
                <p:cNvSpPr txBox="1"/>
                <p:nvPr/>
              </p:nvSpPr>
              <p:spPr>
                <a:xfrm>
                  <a:off x="7290646" y="2991109"/>
                  <a:ext cx="56146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>
                      <a:solidFill>
                        <a:schemeClr val="bg1"/>
                      </a:solidFill>
                    </a:rPr>
                    <a:t>227</a:t>
                  </a: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63B3B493-E00C-104D-952D-6FA93EC25DEC}"/>
                  </a:ext>
                </a:extLst>
              </p:cNvPr>
              <p:cNvGrpSpPr/>
              <p:nvPr/>
            </p:nvGrpSpPr>
            <p:grpSpPr>
              <a:xfrm>
                <a:off x="1559766" y="1897231"/>
                <a:ext cx="3244606" cy="3024950"/>
                <a:chOff x="7024664" y="1902947"/>
                <a:chExt cx="3244606" cy="3024950"/>
              </a:xfrm>
            </p:grpSpPr>
            <p:grpSp>
              <p:nvGrpSpPr>
                <p:cNvPr id="24" name="Group 23">
                  <a:extLst>
                    <a:ext uri="{FF2B5EF4-FFF2-40B4-BE49-F238E27FC236}">
                      <a16:creationId xmlns:a16="http://schemas.microsoft.com/office/drawing/2014/main" id="{6C01F6E7-464F-7B48-B981-28B0868C46BB}"/>
                    </a:ext>
                  </a:extLst>
                </p:cNvPr>
                <p:cNvGrpSpPr/>
                <p:nvPr/>
              </p:nvGrpSpPr>
              <p:grpSpPr>
                <a:xfrm>
                  <a:off x="7024664" y="1902947"/>
                  <a:ext cx="3244606" cy="3024950"/>
                  <a:chOff x="7661100" y="2462510"/>
                  <a:chExt cx="3598749" cy="3355120"/>
                </a:xfrm>
              </p:grpSpPr>
              <p:grpSp>
                <p:nvGrpSpPr>
                  <p:cNvPr id="27" name="Group 26">
                    <a:extLst>
                      <a:ext uri="{FF2B5EF4-FFF2-40B4-BE49-F238E27FC236}">
                        <a16:creationId xmlns:a16="http://schemas.microsoft.com/office/drawing/2014/main" id="{10B03DEC-F3C3-6540-9289-97EE8A8CC1B1}"/>
                      </a:ext>
                    </a:extLst>
                  </p:cNvPr>
                  <p:cNvGrpSpPr/>
                  <p:nvPr/>
                </p:nvGrpSpPr>
                <p:grpSpPr>
                  <a:xfrm>
                    <a:off x="7661100" y="2462510"/>
                    <a:ext cx="3598749" cy="3355120"/>
                    <a:chOff x="7661100" y="2462510"/>
                    <a:chExt cx="3598749" cy="3355120"/>
                  </a:xfrm>
                </p:grpSpPr>
                <p:sp>
                  <p:nvSpPr>
                    <p:cNvPr id="31" name="Rectangle 30">
                      <a:extLst>
                        <a:ext uri="{FF2B5EF4-FFF2-40B4-BE49-F238E27FC236}">
                          <a16:creationId xmlns:a16="http://schemas.microsoft.com/office/drawing/2014/main" id="{CA35E26C-0AAC-3B43-B324-4FDB48862A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661100" y="2462510"/>
                      <a:ext cx="2164467" cy="1932973"/>
                    </a:xfrm>
                    <a:prstGeom prst="rect">
                      <a:avLst/>
                    </a:prstGeom>
                    <a:solidFill>
                      <a:schemeClr val="tx1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2" name="Arc 31">
                      <a:extLst>
                        <a:ext uri="{FF2B5EF4-FFF2-40B4-BE49-F238E27FC236}">
                          <a16:creationId xmlns:a16="http://schemas.microsoft.com/office/drawing/2014/main" id="{1C55B16C-9C6F-6A4F-A61C-6A2A5698E53B}"/>
                        </a:ext>
                      </a:extLst>
                    </p:cNvPr>
                    <p:cNvSpPr/>
                    <p:nvPr/>
                  </p:nvSpPr>
                  <p:spPr>
                    <a:xfrm rot="16200000">
                      <a:off x="8436526" y="2994308"/>
                      <a:ext cx="2799359" cy="2847286"/>
                    </a:xfrm>
                    <a:prstGeom prst="arc">
                      <a:avLst/>
                    </a:prstGeom>
                    <a:noFill/>
                    <a:ln w="508000">
                      <a:solidFill>
                        <a:schemeClr val="bg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29" name="Donut 28">
                    <a:extLst>
                      <a:ext uri="{FF2B5EF4-FFF2-40B4-BE49-F238E27FC236}">
                        <a16:creationId xmlns:a16="http://schemas.microsoft.com/office/drawing/2014/main" id="{A24E3409-6DFF-FA4B-9A3C-A242447F3804}"/>
                      </a:ext>
                    </a:extLst>
                  </p:cNvPr>
                  <p:cNvSpPr/>
                  <p:nvPr/>
                </p:nvSpPr>
                <p:spPr>
                  <a:xfrm>
                    <a:off x="8647142" y="3244454"/>
                    <a:ext cx="570987" cy="497712"/>
                  </a:xfrm>
                  <a:prstGeom prst="donut">
                    <a:avLst/>
                  </a:prstGeom>
                  <a:solidFill>
                    <a:srgbClr val="FF0000"/>
                  </a:solidFill>
                  <a:ln w="3175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0" name="Donut 29">
                    <a:extLst>
                      <a:ext uri="{FF2B5EF4-FFF2-40B4-BE49-F238E27FC236}">
                        <a16:creationId xmlns:a16="http://schemas.microsoft.com/office/drawing/2014/main" id="{8658628E-AC39-0B4B-B93B-7C3B5BFFAC48}"/>
                      </a:ext>
                    </a:extLst>
                  </p:cNvPr>
                  <p:cNvSpPr/>
                  <p:nvPr/>
                </p:nvSpPr>
                <p:spPr>
                  <a:xfrm>
                    <a:off x="7933162" y="3244454"/>
                    <a:ext cx="570987" cy="497712"/>
                  </a:xfrm>
                  <a:prstGeom prst="donut">
                    <a:avLst/>
                  </a:prstGeom>
                  <a:gradFill flip="none" rotWithShape="1">
                    <a:gsLst>
                      <a:gs pos="52000">
                        <a:srgbClr val="00B050"/>
                      </a:gs>
                      <a:gs pos="78000">
                        <a:srgbClr val="FF0000">
                          <a:shade val="67500"/>
                          <a:satMod val="115000"/>
                        </a:srgbClr>
                      </a:gs>
                      <a:gs pos="24000">
                        <a:srgbClr val="0070C0"/>
                      </a:gs>
                    </a:gsLst>
                    <a:path path="circle">
                      <a:fillToRect l="100000" t="100000"/>
                    </a:path>
                    <a:tileRect r="-100000" b="-100000"/>
                  </a:gradFill>
                  <a:ln w="3175">
                    <a:solidFill>
                      <a:srgbClr val="00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</p:grp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E068AAB5-9378-C942-A7A5-D32FC102EDE1}"/>
                    </a:ext>
                  </a:extLst>
                </p:cNvPr>
                <p:cNvSpPr txBox="1"/>
                <p:nvPr/>
              </p:nvSpPr>
              <p:spPr>
                <a:xfrm>
                  <a:off x="7107302" y="2250629"/>
                  <a:ext cx="56146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427</a:t>
                  </a:r>
                </a:p>
              </p:txBody>
            </p: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DB4697D8-0C50-B448-834B-0A9774FF9B70}"/>
                    </a:ext>
                  </a:extLst>
                </p:cNvPr>
                <p:cNvSpPr txBox="1"/>
                <p:nvPr/>
              </p:nvSpPr>
              <p:spPr>
                <a:xfrm>
                  <a:off x="8268977" y="3065356"/>
                  <a:ext cx="561467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>
                      <a:solidFill>
                        <a:schemeClr val="bg1"/>
                      </a:solidFill>
                    </a:rPr>
                    <a:t>217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0086243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C1DB3-4A6A-C54E-A1C0-BD5E95F64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078" y="365125"/>
            <a:ext cx="10566722" cy="980631"/>
          </a:xfrm>
        </p:spPr>
        <p:txBody>
          <a:bodyPr/>
          <a:lstStyle/>
          <a:p>
            <a:r>
              <a:rPr lang="ja-JP" altLang="en-US">
                <a:latin typeface="Meiryo"/>
                <a:ea typeface="Meiryo"/>
              </a:rPr>
              <a:t>ライントレースの実際（</a:t>
            </a:r>
            <a:r>
              <a:rPr lang="en-US" altLang="ja-JP" dirty="0">
                <a:latin typeface="Meiryo"/>
                <a:ea typeface="Meiryo"/>
              </a:rPr>
              <a:t>2/2</a:t>
            </a:r>
            <a:r>
              <a:rPr lang="ja-JP" altLang="en-US">
                <a:latin typeface="Meiryo"/>
                <a:ea typeface="Meiryo"/>
              </a:rPr>
              <a:t>）:</a:t>
            </a:r>
            <a:endParaRPr lang="en-US" dirty="0">
              <a:latin typeface="Meiryo"/>
              <a:ea typeface="Meiryo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42682-1B1F-0943-9B06-3FFB5A004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28" y="1446835"/>
            <a:ext cx="10710672" cy="47301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ja-JP" dirty="0">
                <a:latin typeface="Meiryo"/>
                <a:ea typeface="Meiryo"/>
              </a:rPr>
              <a:t>PID</a:t>
            </a:r>
            <a:r>
              <a:rPr lang="ja-JP" altLang="en-US">
                <a:latin typeface="Meiryo"/>
                <a:ea typeface="Meiryo"/>
              </a:rPr>
              <a:t>定数を調整する機能を追加する</a:t>
            </a:r>
            <a:endParaRPr lang="en-US" altLang="ja-JP" dirty="0">
              <a:latin typeface="Meiryo"/>
              <a:ea typeface="Meiryo"/>
            </a:endParaRPr>
          </a:p>
          <a:p>
            <a:r>
              <a:rPr lang="ja-JP" altLang="en-US">
                <a:latin typeface="Meiryo"/>
                <a:ea typeface="Meiryo"/>
              </a:rPr>
              <a:t>曲がる際，片方のタイヤを逆転させる</a:t>
            </a:r>
            <a:endParaRPr lang="en-US" altLang="ja-JP" dirty="0">
              <a:latin typeface="Meiryo"/>
              <a:ea typeface="Meiryo"/>
            </a:endParaRPr>
          </a:p>
          <a:p>
            <a:pPr marL="0" indent="0">
              <a:buNone/>
            </a:pPr>
            <a:endParaRPr lang="en-US" dirty="0">
              <a:latin typeface="Meiryo"/>
              <a:ea typeface="Meiryo"/>
            </a:endParaRP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FBE6FBE7-9BC1-5C4C-9194-6D13E7877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4899" y="5902859"/>
            <a:ext cx="753973" cy="75397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44102664-E07F-E742-8A9E-7F8A8BF47BD9}" type="slidenum">
              <a:rPr lang="en-US" sz="20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8</a:t>
            </a:fld>
            <a:endParaRPr lang="en-US" sz="2000">
              <a:solidFill>
                <a:srgbClr val="FFFFFF"/>
              </a:solidFill>
              <a:latin typeface="Calibri" panose="020F0502020204030204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548066F-59CD-BB47-9865-6BFE26593348}"/>
              </a:ext>
            </a:extLst>
          </p:cNvPr>
          <p:cNvCxnSpPr>
            <a:cxnSpLocks/>
          </p:cNvCxnSpPr>
          <p:nvPr/>
        </p:nvCxnSpPr>
        <p:spPr>
          <a:xfrm>
            <a:off x="879318" y="1160334"/>
            <a:ext cx="104333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7" name="linetrace.mp4">
            <a:hlinkClick r:id="" action="ppaction://media"/>
            <a:extLst>
              <a:ext uri="{FF2B5EF4-FFF2-40B4-BE49-F238E27FC236}">
                <a16:creationId xmlns:a16="http://schemas.microsoft.com/office/drawing/2014/main" id="{51C6096C-B41D-4046-8794-245A0E80920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74724" y="2687229"/>
            <a:ext cx="4842552" cy="2723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4600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04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403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C1DB3-4A6A-C54E-A1C0-BD5E95F64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7078" y="365125"/>
            <a:ext cx="10566722" cy="980631"/>
          </a:xfrm>
        </p:spPr>
        <p:txBody>
          <a:bodyPr/>
          <a:lstStyle/>
          <a:p>
            <a:r>
              <a:rPr lang="ja-JP" altLang="en-US">
                <a:latin typeface="Meiryo"/>
                <a:ea typeface="Meiryo"/>
              </a:rPr>
              <a:t>ペナルティ計測:</a:t>
            </a:r>
            <a:endParaRPr lang="en-US">
              <a:latin typeface="Meiryo"/>
              <a:ea typeface="Meiryo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B42682-1B1F-0943-9B06-3FFB5A004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28" y="1446836"/>
            <a:ext cx="10710672" cy="48382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en-US" altLang="ja-JP" dirty="0">
                <a:latin typeface="Meiryo"/>
                <a:ea typeface="Meiryo"/>
              </a:rPr>
              <a:t>  </a:t>
            </a:r>
            <a:r>
              <a:rPr lang="ja-JP" altLang="en-US">
                <a:latin typeface="Meiryo"/>
                <a:ea typeface="Meiryo"/>
              </a:rPr>
              <a:t>直進領域</a:t>
            </a:r>
            <a:endParaRPr lang="en-US" altLang="ja-JP" dirty="0">
              <a:latin typeface="Meiryo"/>
              <a:ea typeface="Meiryo"/>
            </a:endParaRPr>
          </a:p>
          <a:p>
            <a:pPr algn="just"/>
            <a:r>
              <a:rPr lang="ja-JP" altLang="en-US">
                <a:latin typeface="Meiryo"/>
                <a:ea typeface="Meiryo"/>
              </a:rPr>
              <a:t>両輪が等速でなければ直進できない</a:t>
            </a:r>
            <a:endParaRPr lang="en-US" altLang="ja-JP" dirty="0">
              <a:latin typeface="Meiryo"/>
              <a:ea typeface="Meiryo"/>
            </a:endParaRPr>
          </a:p>
          <a:p>
            <a:pPr algn="just"/>
            <a:r>
              <a:rPr lang="ja-JP" altLang="en-US">
                <a:latin typeface="Meiryo"/>
                <a:ea typeface="Meiryo"/>
              </a:rPr>
              <a:t>回転センサーからの値を基にモーターのパワー制御を行う</a:t>
            </a:r>
            <a:endParaRPr lang="en-US" altLang="ja-JP" dirty="0">
              <a:latin typeface="Meiryo"/>
              <a:ea typeface="Meiryo"/>
            </a:endParaRPr>
          </a:p>
          <a:p>
            <a:pPr algn="just"/>
            <a:r>
              <a:rPr lang="ja-JP" altLang="en-US">
                <a:latin typeface="Meiryo"/>
                <a:ea typeface="Meiryo"/>
              </a:rPr>
              <a:t>左モーターのパワーは右のモーターの回転角度に合わせる</a:t>
            </a:r>
            <a:endParaRPr lang="en-US" altLang="ja-JP" dirty="0">
              <a:latin typeface="Meiryo"/>
              <a:ea typeface="Meiryo"/>
            </a:endParaRPr>
          </a:p>
          <a:p>
            <a:pPr marL="0" indent="0" algn="just">
              <a:buNone/>
            </a:pPr>
            <a:endParaRPr lang="en-US" dirty="0">
              <a:latin typeface="Meiryo"/>
              <a:ea typeface="Meiryo"/>
            </a:endParaRPr>
          </a:p>
          <a:p>
            <a:pPr marL="0" indent="0" algn="just">
              <a:buNone/>
            </a:pPr>
            <a:r>
              <a:rPr lang="en-US" dirty="0">
                <a:latin typeface="Meiryo"/>
                <a:ea typeface="Meiryo"/>
              </a:rPr>
              <a:t>  </a:t>
            </a:r>
            <a:r>
              <a:rPr lang="ja-JP" altLang="en-US">
                <a:latin typeface="Meiryo"/>
                <a:ea typeface="Meiryo"/>
              </a:rPr>
              <a:t>目的地領域</a:t>
            </a:r>
            <a:endParaRPr lang="en-US" altLang="ja-JP" dirty="0">
              <a:latin typeface="Meiryo"/>
              <a:ea typeface="Meiryo"/>
            </a:endParaRPr>
          </a:p>
          <a:p>
            <a:pPr algn="just"/>
            <a:r>
              <a:rPr lang="ja-JP" altLang="en-US">
                <a:latin typeface="Meiryo"/>
                <a:ea typeface="Meiryo"/>
              </a:rPr>
              <a:t>黒→白→黒の順番で検知できたら，目的地領域に到達すると見なす</a:t>
            </a:r>
            <a:endParaRPr lang="en-US" altLang="ja-JP" dirty="0">
              <a:latin typeface="Meiryo"/>
              <a:ea typeface="Meiryo"/>
            </a:endParaRPr>
          </a:p>
          <a:p>
            <a:r>
              <a:rPr lang="ja-JP" altLang="en-US">
                <a:latin typeface="Meiryo"/>
                <a:ea typeface="Meiryo"/>
              </a:rPr>
              <a:t>目的地内にあるとき</a:t>
            </a:r>
            <a:r>
              <a:rPr lang="en-US" altLang="ja-JP" dirty="0" err="1">
                <a:latin typeface="Meiryo"/>
                <a:ea typeface="Meiryo"/>
              </a:rPr>
              <a:t>dly_tsk</a:t>
            </a:r>
            <a:r>
              <a:rPr lang="ja-JP" altLang="en-US">
                <a:latin typeface="Meiryo"/>
                <a:ea typeface="Meiryo"/>
              </a:rPr>
              <a:t>で少し進んでから停止する</a:t>
            </a:r>
            <a:endParaRPr lang="en-US" altLang="ja-JP" dirty="0">
              <a:latin typeface="Meiryo"/>
              <a:ea typeface="Meiryo"/>
            </a:endParaRP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FBE6FBE7-9BC1-5C4C-9194-6D13E7877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794899" y="5902859"/>
            <a:ext cx="753973" cy="753973"/>
          </a:xfrm>
          <a:prstGeom prst="ellipse">
            <a:avLst/>
          </a:prstGeom>
          <a:solidFill>
            <a:schemeClr val="accent6">
              <a:lumMod val="50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Aft>
                <a:spcPts val="600"/>
              </a:spcAft>
              <a:defRPr/>
            </a:pPr>
            <a:fld id="{44102664-E07F-E742-8A9E-7F8A8BF47BD9}" type="slidenum">
              <a:rPr lang="en-US" sz="2000">
                <a:solidFill>
                  <a:srgbClr val="FFFFFF"/>
                </a:solidFill>
                <a:latin typeface="Calibri" panose="020F0502020204030204"/>
              </a:rPr>
              <a:pPr algn="ctr">
                <a:spcAft>
                  <a:spcPts val="600"/>
                </a:spcAft>
                <a:defRPr/>
              </a:pPr>
              <a:t>9</a:t>
            </a:fld>
            <a:endParaRPr lang="en-US" sz="2000">
              <a:solidFill>
                <a:srgbClr val="FFFFFF"/>
              </a:solidFill>
              <a:latin typeface="Calibri" panose="020F0502020204030204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548066F-59CD-BB47-9865-6BFE26593348}"/>
              </a:ext>
            </a:extLst>
          </p:cNvPr>
          <p:cNvCxnSpPr>
            <a:cxnSpLocks/>
          </p:cNvCxnSpPr>
          <p:nvPr/>
        </p:nvCxnSpPr>
        <p:spPr>
          <a:xfrm>
            <a:off x="879318" y="1160334"/>
            <a:ext cx="1043336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32099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</TotalTime>
  <Words>843</Words>
  <Application>Microsoft Macintosh PowerPoint</Application>
  <PresentationFormat>Widescreen</PresentationFormat>
  <Paragraphs>133</Paragraphs>
  <Slides>12</Slides>
  <Notes>9</Notes>
  <HiddenSlides>2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メイリオ</vt:lpstr>
      <vt:lpstr>メイリオ</vt:lpstr>
      <vt:lpstr>游ゴシック</vt:lpstr>
      <vt:lpstr>Arial</vt:lpstr>
      <vt:lpstr>Calibri</vt:lpstr>
      <vt:lpstr>Calibri Light</vt:lpstr>
      <vt:lpstr>Cambria Math</vt:lpstr>
      <vt:lpstr>Office テーマ</vt:lpstr>
      <vt:lpstr>予備競技会の戦略評価</vt:lpstr>
      <vt:lpstr>戦略:コーナーで差をつける！</vt:lpstr>
      <vt:lpstr>ハードウェアの仕様:</vt:lpstr>
      <vt:lpstr>ハードウェアの仕様:</vt:lpstr>
      <vt:lpstr>ハードウェアの仕様:</vt:lpstr>
      <vt:lpstr>ハードウェアの仕様:</vt:lpstr>
      <vt:lpstr>ライントレースの実際（1/2）:</vt:lpstr>
      <vt:lpstr>ライントレースの実際（2/2）:</vt:lpstr>
      <vt:lpstr>ペナルティ計測:</vt:lpstr>
      <vt:lpstr>結果と課題:</vt:lpstr>
      <vt:lpstr>もの集め競技会に向けて: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予備競技会の戦略評価</dc:title>
  <dc:creator>Onggo Barata</dc:creator>
  <cp:lastModifiedBy>Onggo Barata</cp:lastModifiedBy>
  <cp:revision>46</cp:revision>
  <dcterms:created xsi:type="dcterms:W3CDTF">2018-11-15T07:15:24Z</dcterms:created>
  <dcterms:modified xsi:type="dcterms:W3CDTF">2018-11-21T12:42:34Z</dcterms:modified>
</cp:coreProperties>
</file>

<file path=docProps/thumbnail.jpeg>
</file>